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 id="2147483682" r:id="rId2"/>
  </p:sldMasterIdLst>
  <p:notesMasterIdLst>
    <p:notesMasterId r:id="rId58"/>
  </p:notesMasterIdLst>
  <p:sldIdLst>
    <p:sldId id="256" r:id="rId3"/>
    <p:sldId id="259" r:id="rId4"/>
    <p:sldId id="260" r:id="rId5"/>
    <p:sldId id="258" r:id="rId6"/>
    <p:sldId id="261" r:id="rId7"/>
    <p:sldId id="257"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Lst>
  <p:sldSz cx="9144000" cy="5143500" type="screen16x9"/>
  <p:notesSz cx="6858000" cy="9144000"/>
  <p:embeddedFontLst>
    <p:embeddedFont>
      <p:font typeface="Amatic SC" panose="00000500000000000000" pitchFamily="2" charset="-79"/>
      <p:regular r:id="rId59"/>
      <p:bold r:id="rId60"/>
    </p:embeddedFont>
    <p:embeddedFont>
      <p:font typeface="Anaheim" panose="020B0604020202020204" charset="0"/>
      <p:regular r:id="rId61"/>
      <p:bold r:id="rId62"/>
    </p:embeddedFont>
    <p:embeddedFont>
      <p:font typeface="Archivo" panose="020B0604020202020204" charset="0"/>
      <p:regular r:id="rId63"/>
      <p:bold r:id="rId64"/>
      <p:italic r:id="rId65"/>
      <p:boldItalic r:id="rId66"/>
    </p:embeddedFont>
    <p:embeddedFont>
      <p:font typeface="Bebas Neue" panose="020B0604020202020204" charset="0"/>
      <p:regular r:id="rId67"/>
    </p:embeddedFont>
    <p:embeddedFont>
      <p:font typeface="Calibri" panose="020F0502020204030204" pitchFamily="34" charset="0"/>
      <p:regular r:id="rId68"/>
      <p:bold r:id="rId69"/>
      <p:italic r:id="rId70"/>
      <p:boldItalic r:id="rId71"/>
    </p:embeddedFont>
    <p:embeddedFont>
      <p:font typeface="Fira Sans Extra Condensed SemiBold" panose="020B0604020202020204" charset="0"/>
      <p:regular r:id="rId72"/>
      <p:bold r:id="rId73"/>
      <p:italic r:id="rId74"/>
      <p:boldItalic r:id="rId75"/>
    </p:embeddedFont>
    <p:embeddedFont>
      <p:font typeface="IBM Plex Serif" panose="02060503050406000203" pitchFamily="18" charset="0"/>
      <p:regular r:id="rId76"/>
      <p:bold r:id="rId77"/>
      <p:italic r:id="rId78"/>
      <p:boldItalic r:id="rId79"/>
    </p:embeddedFont>
    <p:embeddedFont>
      <p:font typeface="IBM Plex Serif SemiBold" panose="02060703050406000203" pitchFamily="18" charset="0"/>
      <p:regular r:id="rId80"/>
      <p:bold r:id="rId81"/>
      <p:italic r:id="rId82"/>
      <p:boldItalic r:id="rId83"/>
    </p:embeddedFont>
    <p:embeddedFont>
      <p:font typeface="Nunito Light" pitchFamily="2" charset="0"/>
      <p:regular r:id="rId84"/>
      <p:italic r:id="rId85"/>
    </p:embeddedFont>
    <p:embeddedFont>
      <p:font typeface="Playball" panose="020B0604020202020204" charset="0"/>
      <p:regular r:id="rId86"/>
    </p:embeddedFont>
    <p:embeddedFont>
      <p:font typeface="Proxima Nova" panose="020B0604020202020204" charset="0"/>
      <p:regular r:id="rId87"/>
      <p:bold r:id="rId88"/>
      <p:italic r:id="rId89"/>
      <p:boldItalic r:id="rId90"/>
    </p:embeddedFont>
    <p:embeddedFont>
      <p:font typeface="PT Sans" panose="020B0503020203020204" pitchFamily="34" charset="0"/>
      <p:regular r:id="rId91"/>
      <p:bold r:id="rId92"/>
      <p:italic r:id="rId93"/>
      <p:boldItalic r:id="rId94"/>
    </p:embeddedFont>
    <p:embeddedFont>
      <p:font typeface="Roboto Medium" panose="02000000000000000000" pitchFamily="2" charset="0"/>
      <p:regular r:id="rId95"/>
      <p:bold r:id="rId96"/>
      <p:italic r:id="rId97"/>
      <p:boldItalic r:id="rId9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3EB9B75-AFCB-4BF4-ABF2-B831D706B745}">
  <a:tblStyle styleId="{93EB9B75-AFCB-4BF4-ABF2-B831D706B74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0" d="100"/>
          <a:sy n="80" d="100"/>
        </p:scale>
        <p:origin x="1116" y="4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5.fntdata"/><Relationship Id="rId68" Type="http://schemas.openxmlformats.org/officeDocument/2006/relationships/font" Target="fonts/font10.fntdata"/><Relationship Id="rId84" Type="http://schemas.openxmlformats.org/officeDocument/2006/relationships/font" Target="fonts/font26.fntdata"/><Relationship Id="rId89" Type="http://schemas.openxmlformats.org/officeDocument/2006/relationships/font" Target="fonts/font31.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notesMaster" Target="notesMasters/notesMaster1.xml"/><Relationship Id="rId74" Type="http://schemas.openxmlformats.org/officeDocument/2006/relationships/font" Target="fonts/font16.fntdata"/><Relationship Id="rId79" Type="http://schemas.openxmlformats.org/officeDocument/2006/relationships/font" Target="fonts/font21.fntdata"/><Relationship Id="rId102" Type="http://schemas.openxmlformats.org/officeDocument/2006/relationships/tableStyles" Target="tableStyles.xml"/><Relationship Id="rId5" Type="http://schemas.openxmlformats.org/officeDocument/2006/relationships/slide" Target="slides/slide3.xml"/><Relationship Id="rId90" Type="http://schemas.openxmlformats.org/officeDocument/2006/relationships/font" Target="fonts/font32.fntdata"/><Relationship Id="rId95" Type="http://schemas.openxmlformats.org/officeDocument/2006/relationships/font" Target="fonts/font37.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6.fntdata"/><Relationship Id="rId69" Type="http://schemas.openxmlformats.org/officeDocument/2006/relationships/font" Target="fonts/font11.fntdata"/><Relationship Id="rId80" Type="http://schemas.openxmlformats.org/officeDocument/2006/relationships/font" Target="fonts/font22.fntdata"/><Relationship Id="rId85" Type="http://schemas.openxmlformats.org/officeDocument/2006/relationships/font" Target="fonts/font27.fntdata"/><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font" Target="fonts/font25.fntdata"/><Relationship Id="rId88" Type="http://schemas.openxmlformats.org/officeDocument/2006/relationships/font" Target="fonts/font30.fntdata"/><Relationship Id="rId91" Type="http://schemas.openxmlformats.org/officeDocument/2006/relationships/font" Target="fonts/font33.fntdata"/><Relationship Id="rId96" Type="http://schemas.openxmlformats.org/officeDocument/2006/relationships/font" Target="fonts/font38.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font" Target="fonts/font23.fntdata"/><Relationship Id="rId86" Type="http://schemas.openxmlformats.org/officeDocument/2006/relationships/font" Target="fonts/font28.fntdata"/><Relationship Id="rId94" Type="http://schemas.openxmlformats.org/officeDocument/2006/relationships/font" Target="fonts/font36.fntdata"/><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8.fntdata"/><Relationship Id="rId97" Type="http://schemas.openxmlformats.org/officeDocument/2006/relationships/font" Target="fonts/font39.fntdata"/><Relationship Id="rId7" Type="http://schemas.openxmlformats.org/officeDocument/2006/relationships/slide" Target="slides/slide5.xml"/><Relationship Id="rId71" Type="http://schemas.openxmlformats.org/officeDocument/2006/relationships/font" Target="fonts/font13.fntdata"/><Relationship Id="rId92" Type="http://schemas.openxmlformats.org/officeDocument/2006/relationships/font" Target="fonts/font34.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8.fntdata"/><Relationship Id="rId87" Type="http://schemas.openxmlformats.org/officeDocument/2006/relationships/font" Target="fonts/font29.fntdata"/><Relationship Id="rId61" Type="http://schemas.openxmlformats.org/officeDocument/2006/relationships/font" Target="fonts/font3.fntdata"/><Relationship Id="rId82"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9.fntdata"/><Relationship Id="rId100"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4.fntdata"/><Relationship Id="rId93" Type="http://schemas.openxmlformats.org/officeDocument/2006/relationships/font" Target="fonts/font35.fntdata"/><Relationship Id="rId98" Type="http://schemas.openxmlformats.org/officeDocument/2006/relationships/font" Target="fonts/font40.fntdata"/><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
        <p:cNvGrpSpPr/>
        <p:nvPr/>
      </p:nvGrpSpPr>
      <p:grpSpPr>
        <a:xfrm>
          <a:off x="0" y="0"/>
          <a:ext cx="0" cy="0"/>
          <a:chOff x="0" y="0"/>
          <a:chExt cx="0" cy="0"/>
        </a:xfrm>
      </p:grpSpPr>
      <p:sp>
        <p:nvSpPr>
          <p:cNvPr id="235" name="Google Shape;235;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 name="Google Shape;236;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gfe728b7a13_0_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 name="Google Shape;366;gfe728b7a13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p:cNvGrpSpPr/>
        <p:nvPr/>
      </p:nvGrpSpPr>
      <p:grpSpPr>
        <a:xfrm>
          <a:off x="0" y="0"/>
          <a:ext cx="0" cy="0"/>
          <a:chOff x="0" y="0"/>
          <a:chExt cx="0" cy="0"/>
        </a:xfrm>
      </p:grpSpPr>
      <p:sp>
        <p:nvSpPr>
          <p:cNvPr id="381" name="Google Shape;381;gd5260bdd85_0_2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 name="Google Shape;382;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
        <p:cNvGrpSpPr/>
        <p:nvPr/>
      </p:nvGrpSpPr>
      <p:grpSpPr>
        <a:xfrm>
          <a:off x="0" y="0"/>
          <a:ext cx="0" cy="0"/>
          <a:chOff x="0" y="0"/>
          <a:chExt cx="0" cy="0"/>
        </a:xfrm>
      </p:grpSpPr>
      <p:sp>
        <p:nvSpPr>
          <p:cNvPr id="398" name="Google Shape;398;g54dda1946d_4_27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 name="Google Shape;399;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
        <p:cNvGrpSpPr/>
        <p:nvPr/>
      </p:nvGrpSpPr>
      <p:grpSpPr>
        <a:xfrm>
          <a:off x="0" y="0"/>
          <a:ext cx="0" cy="0"/>
          <a:chOff x="0" y="0"/>
          <a:chExt cx="0" cy="0"/>
        </a:xfrm>
      </p:grpSpPr>
      <p:sp>
        <p:nvSpPr>
          <p:cNvPr id="420" name="Google Shape;420;g14b2d58739c_0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 name="Google Shape;421;g14b2d58739c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
        <p:cNvGrpSpPr/>
        <p:nvPr/>
      </p:nvGrpSpPr>
      <p:grpSpPr>
        <a:xfrm>
          <a:off x="0" y="0"/>
          <a:ext cx="0" cy="0"/>
          <a:chOff x="0" y="0"/>
          <a:chExt cx="0" cy="0"/>
        </a:xfrm>
      </p:grpSpPr>
      <p:sp>
        <p:nvSpPr>
          <p:cNvPr id="501" name="Google Shape;501;g54dda1946d_6_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 name="Google Shape;502;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54dda1946d_4_26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54ff9c4cb4_3_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54dda1946d_6_3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
        <p:cNvGrpSpPr/>
        <p:nvPr/>
      </p:nvGrpSpPr>
      <p:grpSpPr>
        <a:xfrm>
          <a:off x="0" y="0"/>
          <a:ext cx="0" cy="0"/>
          <a:chOff x="0" y="0"/>
          <a:chExt cx="0" cy="0"/>
        </a:xfrm>
      </p:grpSpPr>
      <p:sp>
        <p:nvSpPr>
          <p:cNvPr id="553" name="Google Shape;553;g54dda1946d_6_3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4" name="Google Shape;554;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54dda1946d_4_27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
        <p:cNvGrpSpPr/>
        <p:nvPr/>
      </p:nvGrpSpPr>
      <p:grpSpPr>
        <a:xfrm>
          <a:off x="0" y="0"/>
          <a:ext cx="0" cy="0"/>
          <a:chOff x="0" y="0"/>
          <a:chExt cx="0" cy="0"/>
        </a:xfrm>
      </p:grpSpPr>
      <p:sp>
        <p:nvSpPr>
          <p:cNvPr id="290" name="Google Shape;290;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 name="Google Shape;291;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Google Shape;585;g54dda1946d_4_27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 name="Google Shape;586;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gd5260bdd85_0_2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 name="Google Shape;604;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7"/>
        <p:cNvGrpSpPr/>
        <p:nvPr/>
      </p:nvGrpSpPr>
      <p:grpSpPr>
        <a:xfrm>
          <a:off x="0" y="0"/>
          <a:ext cx="0" cy="0"/>
          <a:chOff x="0" y="0"/>
          <a:chExt cx="0" cy="0"/>
        </a:xfrm>
      </p:grpSpPr>
      <p:sp>
        <p:nvSpPr>
          <p:cNvPr id="628" name="Google Shape;628;gfe728b7a13_0_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9" name="Google Shape;629;gfe728b7a13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8"/>
        <p:cNvGrpSpPr/>
        <p:nvPr/>
      </p:nvGrpSpPr>
      <p:grpSpPr>
        <a:xfrm>
          <a:off x="0" y="0"/>
          <a:ext cx="0" cy="0"/>
          <a:chOff x="0" y="0"/>
          <a:chExt cx="0" cy="0"/>
        </a:xfrm>
      </p:grpSpPr>
      <p:sp>
        <p:nvSpPr>
          <p:cNvPr id="639" name="Google Shape;639;g14b2d58739c_0_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0" name="Google Shape;640;g14b2d58739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14ffe470e91_0_2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14ffe470e91_0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
        <p:cNvGrpSpPr/>
        <p:nvPr/>
      </p:nvGrpSpPr>
      <p:grpSpPr>
        <a:xfrm>
          <a:off x="0" y="0"/>
          <a:ext cx="0" cy="0"/>
          <a:chOff x="0" y="0"/>
          <a:chExt cx="0" cy="0"/>
        </a:xfrm>
      </p:grpSpPr>
      <p:sp>
        <p:nvSpPr>
          <p:cNvPr id="668" name="Google Shape;668;g14b2d58739c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 name="Google Shape;669;g14b2d58739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54dda1946d_0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5"/>
        <p:cNvGrpSpPr/>
        <p:nvPr/>
      </p:nvGrpSpPr>
      <p:grpSpPr>
        <a:xfrm>
          <a:off x="0" y="0"/>
          <a:ext cx="0" cy="0"/>
          <a:chOff x="0" y="0"/>
          <a:chExt cx="0" cy="0"/>
        </a:xfrm>
      </p:grpSpPr>
      <p:sp>
        <p:nvSpPr>
          <p:cNvPr id="706" name="Google Shape;706;g54dda1946d_4_27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 name="Google Shape;707;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5"/>
        <p:cNvGrpSpPr/>
        <p:nvPr/>
      </p:nvGrpSpPr>
      <p:grpSpPr>
        <a:xfrm>
          <a:off x="0" y="0"/>
          <a:ext cx="0" cy="0"/>
          <a:chOff x="0" y="0"/>
          <a:chExt cx="0" cy="0"/>
        </a:xfrm>
      </p:grpSpPr>
      <p:sp>
        <p:nvSpPr>
          <p:cNvPr id="716" name="Google Shape;716;g54dda1946d_4_27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7" name="Google Shape;717;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
        <p:cNvGrpSpPr/>
        <p:nvPr/>
      </p:nvGrpSpPr>
      <p:grpSpPr>
        <a:xfrm>
          <a:off x="0" y="0"/>
          <a:ext cx="0" cy="0"/>
          <a:chOff x="0" y="0"/>
          <a:chExt cx="0" cy="0"/>
        </a:xfrm>
      </p:grpSpPr>
      <p:sp>
        <p:nvSpPr>
          <p:cNvPr id="726" name="Google Shape;726;g54dda1946d_4_26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 name="Google Shape;727;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
        <p:cNvGrpSpPr/>
        <p:nvPr/>
      </p:nvGrpSpPr>
      <p:grpSpPr>
        <a:xfrm>
          <a:off x="0" y="0"/>
          <a:ext cx="0" cy="0"/>
          <a:chOff x="0" y="0"/>
          <a:chExt cx="0" cy="0"/>
        </a:xfrm>
      </p:grpSpPr>
      <p:sp>
        <p:nvSpPr>
          <p:cNvPr id="304" name="Google Shape;304;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 name="Google Shape;305;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
        <p:cNvGrpSpPr/>
        <p:nvPr/>
      </p:nvGrpSpPr>
      <p:grpSpPr>
        <a:xfrm>
          <a:off x="0" y="0"/>
          <a:ext cx="0" cy="0"/>
          <a:chOff x="0" y="0"/>
          <a:chExt cx="0" cy="0"/>
        </a:xfrm>
      </p:grpSpPr>
      <p:sp>
        <p:nvSpPr>
          <p:cNvPr id="795" name="Google Shape;795;g54dda1946d_4_27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6" name="Google Shape;796;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9"/>
        <p:cNvGrpSpPr/>
        <p:nvPr/>
      </p:nvGrpSpPr>
      <p:grpSpPr>
        <a:xfrm>
          <a:off x="0" y="0"/>
          <a:ext cx="0" cy="0"/>
          <a:chOff x="0" y="0"/>
          <a:chExt cx="0" cy="0"/>
        </a:xfrm>
      </p:grpSpPr>
      <p:sp>
        <p:nvSpPr>
          <p:cNvPr id="830" name="Google Shape;830;g150065602d6_1_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 name="Google Shape;831;g150065602d6_1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
        <p:cNvGrpSpPr/>
        <p:nvPr/>
      </p:nvGrpSpPr>
      <p:grpSpPr>
        <a:xfrm>
          <a:off x="0" y="0"/>
          <a:ext cx="0" cy="0"/>
          <a:chOff x="0" y="0"/>
          <a:chExt cx="0" cy="0"/>
        </a:xfrm>
      </p:grpSpPr>
      <p:sp>
        <p:nvSpPr>
          <p:cNvPr id="845" name="Google Shape;845;g54dda1946d_4_27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 name="Google Shape;846;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
        <p:cNvGrpSpPr/>
        <p:nvPr/>
      </p:nvGrpSpPr>
      <p:grpSpPr>
        <a:xfrm>
          <a:off x="0" y="0"/>
          <a:ext cx="0" cy="0"/>
          <a:chOff x="0" y="0"/>
          <a:chExt cx="0" cy="0"/>
        </a:xfrm>
      </p:grpSpPr>
      <p:sp>
        <p:nvSpPr>
          <p:cNvPr id="851" name="Google Shape;851;g54dda1946d_4_26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2" name="Google Shape;852;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
        <p:cNvGrpSpPr/>
        <p:nvPr/>
      </p:nvGrpSpPr>
      <p:grpSpPr>
        <a:xfrm>
          <a:off x="0" y="0"/>
          <a:ext cx="0" cy="0"/>
          <a:chOff x="0" y="0"/>
          <a:chExt cx="0" cy="0"/>
        </a:xfrm>
      </p:grpSpPr>
      <p:sp>
        <p:nvSpPr>
          <p:cNvPr id="874" name="Google Shape;874;gd5260bdd85_0_3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 name="Google Shape;875;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
        <p:cNvGrpSpPr/>
        <p:nvPr/>
      </p:nvGrpSpPr>
      <p:grpSpPr>
        <a:xfrm>
          <a:off x="0" y="0"/>
          <a:ext cx="0" cy="0"/>
          <a:chOff x="0" y="0"/>
          <a:chExt cx="0" cy="0"/>
        </a:xfrm>
      </p:grpSpPr>
      <p:sp>
        <p:nvSpPr>
          <p:cNvPr id="890" name="Google Shape;890;g135e18421cc_13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 name="Google Shape;891;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
        <p:cNvGrpSpPr/>
        <p:nvPr/>
      </p:nvGrpSpPr>
      <p:grpSpPr>
        <a:xfrm>
          <a:off x="0" y="0"/>
          <a:ext cx="0" cy="0"/>
          <a:chOff x="0" y="0"/>
          <a:chExt cx="0" cy="0"/>
        </a:xfrm>
      </p:grpSpPr>
      <p:sp>
        <p:nvSpPr>
          <p:cNvPr id="914" name="Google Shape;914;gd44c0c1fca_0_1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5" name="Google Shape;915;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
        <p:cNvGrpSpPr/>
        <p:nvPr/>
      </p:nvGrpSpPr>
      <p:grpSpPr>
        <a:xfrm>
          <a:off x="0" y="0"/>
          <a:ext cx="0" cy="0"/>
          <a:chOff x="0" y="0"/>
          <a:chExt cx="0" cy="0"/>
        </a:xfrm>
      </p:grpSpPr>
      <p:sp>
        <p:nvSpPr>
          <p:cNvPr id="929" name="Google Shape;929;g51b1a71d38_3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 name="Google Shape;930;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4"/>
        <p:cNvGrpSpPr/>
        <p:nvPr/>
      </p:nvGrpSpPr>
      <p:grpSpPr>
        <a:xfrm>
          <a:off x="0" y="0"/>
          <a:ext cx="0" cy="0"/>
          <a:chOff x="0" y="0"/>
          <a:chExt cx="0" cy="0"/>
        </a:xfrm>
      </p:grpSpPr>
      <p:sp>
        <p:nvSpPr>
          <p:cNvPr id="935" name="Google Shape;935;g14b305e510e_0_39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 name="Google Shape;936;g14b305e510e_0_39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1"/>
        <p:cNvGrpSpPr/>
        <p:nvPr/>
      </p:nvGrpSpPr>
      <p:grpSpPr>
        <a:xfrm>
          <a:off x="0" y="0"/>
          <a:ext cx="0" cy="0"/>
          <a:chOff x="0" y="0"/>
          <a:chExt cx="0" cy="0"/>
        </a:xfrm>
      </p:grpSpPr>
      <p:sp>
        <p:nvSpPr>
          <p:cNvPr id="942" name="Google Shape;942;g14b305e510e_0_39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3" name="Google Shape;943;g14b305e510e_0_39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
        <p:cNvGrpSpPr/>
        <p:nvPr/>
      </p:nvGrpSpPr>
      <p:grpSpPr>
        <a:xfrm>
          <a:off x="0" y="0"/>
          <a:ext cx="0" cy="0"/>
          <a:chOff x="0" y="0"/>
          <a:chExt cx="0" cy="0"/>
        </a:xfrm>
      </p:grpSpPr>
      <p:sp>
        <p:nvSpPr>
          <p:cNvPr id="949" name="Google Shape;949;g14b305e510e_0_39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 name="Google Shape;950;g14b305e510e_0_39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
        <p:cNvGrpSpPr/>
        <p:nvPr/>
      </p:nvGrpSpPr>
      <p:grpSpPr>
        <a:xfrm>
          <a:off x="0" y="0"/>
          <a:ext cx="0" cy="0"/>
          <a:chOff x="0" y="0"/>
          <a:chExt cx="0" cy="0"/>
        </a:xfrm>
      </p:grpSpPr>
      <p:sp>
        <p:nvSpPr>
          <p:cNvPr id="966" name="Google Shape;966;g14b305e510e_0_40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 name="Google Shape;967;g14b305e510e_0_4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
        <p:cNvGrpSpPr/>
        <p:nvPr/>
      </p:nvGrpSpPr>
      <p:grpSpPr>
        <a:xfrm>
          <a:off x="0" y="0"/>
          <a:ext cx="0" cy="0"/>
          <a:chOff x="0" y="0"/>
          <a:chExt cx="0" cy="0"/>
        </a:xfrm>
      </p:grpSpPr>
      <p:sp>
        <p:nvSpPr>
          <p:cNvPr id="982" name="Google Shape;982;g14b305e510e_0_40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 name="Google Shape;983;g14b305e510e_0_4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0"/>
        <p:cNvGrpSpPr/>
        <p:nvPr/>
      </p:nvGrpSpPr>
      <p:grpSpPr>
        <a:xfrm>
          <a:off x="0" y="0"/>
          <a:ext cx="0" cy="0"/>
          <a:chOff x="0" y="0"/>
          <a:chExt cx="0" cy="0"/>
        </a:xfrm>
      </p:grpSpPr>
      <p:sp>
        <p:nvSpPr>
          <p:cNvPr id="1321" name="Google Shape;1321;g14b305e510e_0_43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2" name="Google Shape;1322;g14b305e510e_0_43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1"/>
        <p:cNvGrpSpPr/>
        <p:nvPr/>
      </p:nvGrpSpPr>
      <p:grpSpPr>
        <a:xfrm>
          <a:off x="0" y="0"/>
          <a:ext cx="0" cy="0"/>
          <a:chOff x="0" y="0"/>
          <a:chExt cx="0" cy="0"/>
        </a:xfrm>
      </p:grpSpPr>
      <p:sp>
        <p:nvSpPr>
          <p:cNvPr id="3522" name="Google Shape;3522;g14b305e510e_0_65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3" name="Google Shape;3523;g14b305e510e_0_65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0"/>
        <p:cNvGrpSpPr/>
        <p:nvPr/>
      </p:nvGrpSpPr>
      <p:grpSpPr>
        <a:xfrm>
          <a:off x="0" y="0"/>
          <a:ext cx="0" cy="0"/>
          <a:chOff x="0" y="0"/>
          <a:chExt cx="0" cy="0"/>
        </a:xfrm>
      </p:grpSpPr>
      <p:sp>
        <p:nvSpPr>
          <p:cNvPr id="3941" name="Google Shape;3941;g14b305e510e_0_69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2" name="Google Shape;3942;g14b305e510e_0_6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0"/>
        <p:cNvGrpSpPr/>
        <p:nvPr/>
      </p:nvGrpSpPr>
      <p:grpSpPr>
        <a:xfrm>
          <a:off x="0" y="0"/>
          <a:ext cx="0" cy="0"/>
          <a:chOff x="0" y="0"/>
          <a:chExt cx="0" cy="0"/>
        </a:xfrm>
      </p:grpSpPr>
      <p:sp>
        <p:nvSpPr>
          <p:cNvPr id="4111" name="Google Shape;4111;g14b305e510e_0_71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2" name="Google Shape;4112;g14b305e510e_0_7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5"/>
        <p:cNvGrpSpPr/>
        <p:nvPr/>
      </p:nvGrpSpPr>
      <p:grpSpPr>
        <a:xfrm>
          <a:off x="0" y="0"/>
          <a:ext cx="0" cy="0"/>
          <a:chOff x="0" y="0"/>
          <a:chExt cx="0" cy="0"/>
        </a:xfrm>
      </p:grpSpPr>
      <p:sp>
        <p:nvSpPr>
          <p:cNvPr id="4516" name="Google Shape;4516;g14b305e510e_0_75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7" name="Google Shape;4517;g14b305e510e_0_75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5"/>
        <p:cNvGrpSpPr/>
        <p:nvPr/>
      </p:nvGrpSpPr>
      <p:grpSpPr>
        <a:xfrm>
          <a:off x="0" y="0"/>
          <a:ext cx="0" cy="0"/>
          <a:chOff x="0" y="0"/>
          <a:chExt cx="0" cy="0"/>
        </a:xfrm>
      </p:grpSpPr>
      <p:sp>
        <p:nvSpPr>
          <p:cNvPr id="4896" name="Google Shape;4896;g14b305e510e_0_79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7" name="Google Shape;4897;g14b305e510e_0_7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72"/>
        <p:cNvGrpSpPr/>
        <p:nvPr/>
      </p:nvGrpSpPr>
      <p:grpSpPr>
        <a:xfrm>
          <a:off x="0" y="0"/>
          <a:ext cx="0" cy="0"/>
          <a:chOff x="0" y="0"/>
          <a:chExt cx="0" cy="0"/>
        </a:xfrm>
      </p:grpSpPr>
      <p:sp>
        <p:nvSpPr>
          <p:cNvPr id="5673" name="Google Shape;5673;g14b305e510e_0_87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74" name="Google Shape;5674;g14b305e510e_0_8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3"/>
        <p:cNvGrpSpPr/>
        <p:nvPr/>
      </p:nvGrpSpPr>
      <p:grpSpPr>
        <a:xfrm>
          <a:off x="0" y="0"/>
          <a:ext cx="0" cy="0"/>
          <a:chOff x="0" y="0"/>
          <a:chExt cx="0" cy="0"/>
        </a:xfrm>
      </p:grpSpPr>
      <p:sp>
        <p:nvSpPr>
          <p:cNvPr id="324" name="Google Shape;324;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 name="Google Shape;325;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79"/>
        <p:cNvGrpSpPr/>
        <p:nvPr/>
      </p:nvGrpSpPr>
      <p:grpSpPr>
        <a:xfrm>
          <a:off x="0" y="0"/>
          <a:ext cx="0" cy="0"/>
          <a:chOff x="0" y="0"/>
          <a:chExt cx="0" cy="0"/>
        </a:xfrm>
      </p:grpSpPr>
      <p:sp>
        <p:nvSpPr>
          <p:cNvPr id="7080" name="Google Shape;7080;g14b305e510e_0_101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81" name="Google Shape;7081;g14b305e510e_0_10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3"/>
        <p:cNvGrpSpPr/>
        <p:nvPr/>
      </p:nvGrpSpPr>
      <p:grpSpPr>
        <a:xfrm>
          <a:off x="0" y="0"/>
          <a:ext cx="0" cy="0"/>
          <a:chOff x="0" y="0"/>
          <a:chExt cx="0" cy="0"/>
        </a:xfrm>
      </p:grpSpPr>
      <p:sp>
        <p:nvSpPr>
          <p:cNvPr id="9474" name="Google Shape;9474;g14b305e510e_0_125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75" name="Google Shape;9475;g14b305e510e_0_125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87"/>
        <p:cNvGrpSpPr/>
        <p:nvPr/>
      </p:nvGrpSpPr>
      <p:grpSpPr>
        <a:xfrm>
          <a:off x="0" y="0"/>
          <a:ext cx="0" cy="0"/>
          <a:chOff x="0" y="0"/>
          <a:chExt cx="0" cy="0"/>
        </a:xfrm>
      </p:grpSpPr>
      <p:sp>
        <p:nvSpPr>
          <p:cNvPr id="11488" name="Google Shape;11488;g14b305e510e_0_145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89" name="Google Shape;11489;g14b305e510e_0_145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23"/>
        <p:cNvGrpSpPr/>
        <p:nvPr/>
      </p:nvGrpSpPr>
      <p:grpSpPr>
        <a:xfrm>
          <a:off x="0" y="0"/>
          <a:ext cx="0" cy="0"/>
          <a:chOff x="0" y="0"/>
          <a:chExt cx="0" cy="0"/>
        </a:xfrm>
      </p:grpSpPr>
      <p:sp>
        <p:nvSpPr>
          <p:cNvPr id="13124" name="Google Shape;13124;g14b305e510e_0_161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25" name="Google Shape;13125;g14b305e510e_0_16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65"/>
        <p:cNvGrpSpPr/>
        <p:nvPr/>
      </p:nvGrpSpPr>
      <p:grpSpPr>
        <a:xfrm>
          <a:off x="0" y="0"/>
          <a:ext cx="0" cy="0"/>
          <a:chOff x="0" y="0"/>
          <a:chExt cx="0" cy="0"/>
        </a:xfrm>
      </p:grpSpPr>
      <p:sp>
        <p:nvSpPr>
          <p:cNvPr id="14166" name="Google Shape;14166;g14b305e510e_0_172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7" name="Google Shape;14167;g14b305e510e_0_17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08"/>
        <p:cNvGrpSpPr/>
        <p:nvPr/>
      </p:nvGrpSpPr>
      <p:grpSpPr>
        <a:xfrm>
          <a:off x="0" y="0"/>
          <a:ext cx="0" cy="0"/>
          <a:chOff x="0" y="0"/>
          <a:chExt cx="0" cy="0"/>
        </a:xfrm>
      </p:grpSpPr>
      <p:sp>
        <p:nvSpPr>
          <p:cNvPr id="15709" name="Google Shape;15709;g14b305e510e_0_227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0" name="Google Shape;15710;g14b305e510e_0_22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
        <p:cNvGrpSpPr/>
        <p:nvPr/>
      </p:nvGrpSpPr>
      <p:grpSpPr>
        <a:xfrm>
          <a:off x="0" y="0"/>
          <a:ext cx="0" cy="0"/>
          <a:chOff x="0" y="0"/>
          <a:chExt cx="0" cy="0"/>
        </a:xfrm>
      </p:grpSpPr>
      <p:sp>
        <p:nvSpPr>
          <p:cNvPr id="254" name="Google Shape;254;gd431007ba2_0_2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 name="Google Shape;255;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54dda1946d_6_3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
        <p:cNvGrpSpPr/>
        <p:nvPr/>
      </p:nvGrpSpPr>
      <p:grpSpPr>
        <a:xfrm>
          <a:off x="0" y="0"/>
          <a:ext cx="0" cy="0"/>
          <a:chOff x="0" y="0"/>
          <a:chExt cx="0" cy="0"/>
        </a:xfrm>
      </p:grpSpPr>
      <p:sp>
        <p:nvSpPr>
          <p:cNvPr id="342" name="Google Shape;342;g54dda1946d_6_3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 name="Google Shape;343;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g54dda1946d_6_3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5.png"/></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3.png"/><Relationship Id="rId4" Type="http://schemas.openxmlformats.org/officeDocument/2006/relationships/image" Target="../media/image4.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29.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hyperlink" Target="http://bit.ly/2TyoMsr" TargetMode="External"/><Relationship Id="rId7" Type="http://schemas.openxmlformats.org/officeDocument/2006/relationships/image" Target="../media/image4.png"/><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2.png"/><Relationship Id="rId4" Type="http://schemas.openxmlformats.org/officeDocument/2006/relationships/hyperlink" Target="http://bit.ly/2TtBDfr" TargetMode="External"/><Relationship Id="rId9"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8.png"/><Relationship Id="rId4" Type="http://schemas.openxmlformats.org/officeDocument/2006/relationships/image" Target="../media/image4.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subTitle" idx="1"/>
          </p:nvPr>
        </p:nvSpPr>
        <p:spPr>
          <a:xfrm>
            <a:off x="2307600" y="3546325"/>
            <a:ext cx="45288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solidFill>
                  <a:schemeClr val="accent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0" name="Google Shape;10;p2"/>
          <p:cNvSpPr txBox="1">
            <a:spLocks noGrp="1"/>
          </p:cNvSpPr>
          <p:nvPr>
            <p:ph type="title"/>
          </p:nvPr>
        </p:nvSpPr>
        <p:spPr>
          <a:xfrm>
            <a:off x="1232975" y="998150"/>
            <a:ext cx="6678000" cy="2258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Font typeface="Playball"/>
              <a:buNone/>
              <a:defRPr sz="5000">
                <a:latin typeface="Playball"/>
                <a:ea typeface="Playball"/>
                <a:cs typeface="Playball"/>
                <a:sym typeface="Playba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pic>
        <p:nvPicPr>
          <p:cNvPr id="11" name="Google Shape;11;p2"/>
          <p:cNvPicPr preferRelativeResize="0"/>
          <p:nvPr/>
        </p:nvPicPr>
        <p:blipFill>
          <a:blip r:embed="rId2">
            <a:alphaModFix/>
          </a:blip>
          <a:stretch>
            <a:fillRect/>
          </a:stretch>
        </p:blipFill>
        <p:spPr>
          <a:xfrm rot="10800000" flipH="1">
            <a:off x="-2817287" y="-1704375"/>
            <a:ext cx="4667250" cy="3838575"/>
          </a:xfrm>
          <a:prstGeom prst="rect">
            <a:avLst/>
          </a:prstGeom>
          <a:noFill/>
          <a:ln>
            <a:noFill/>
          </a:ln>
        </p:spPr>
      </p:pic>
      <p:pic>
        <p:nvPicPr>
          <p:cNvPr id="12" name="Google Shape;12;p2"/>
          <p:cNvPicPr preferRelativeResize="0"/>
          <p:nvPr/>
        </p:nvPicPr>
        <p:blipFill>
          <a:blip r:embed="rId2">
            <a:alphaModFix/>
          </a:blip>
          <a:stretch>
            <a:fillRect/>
          </a:stretch>
        </p:blipFill>
        <p:spPr>
          <a:xfrm>
            <a:off x="6669525" y="2436813"/>
            <a:ext cx="4667250" cy="3838575"/>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lt1"/>
        </a:solidFill>
        <a:effectLst/>
      </p:bgPr>
    </p:bg>
    <p:spTree>
      <p:nvGrpSpPr>
        <p:cNvPr id="1" name="Shape 46"/>
        <p:cNvGrpSpPr/>
        <p:nvPr/>
      </p:nvGrpSpPr>
      <p:grpSpPr>
        <a:xfrm>
          <a:off x="0" y="0"/>
          <a:ext cx="0" cy="0"/>
          <a:chOff x="0" y="0"/>
          <a:chExt cx="0" cy="0"/>
        </a:xfrm>
      </p:grpSpPr>
      <p:sp>
        <p:nvSpPr>
          <p:cNvPr id="47" name="Google Shape;47;p11"/>
          <p:cNvSpPr txBox="1">
            <a:spLocks noGrp="1"/>
          </p:cNvSpPr>
          <p:nvPr>
            <p:ph type="title" hasCustomPrompt="1"/>
          </p:nvPr>
        </p:nvSpPr>
        <p:spPr>
          <a:xfrm>
            <a:off x="2044150" y="1622200"/>
            <a:ext cx="5055900" cy="14553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1"/>
              </a:buClr>
              <a:buSzPts val="9600"/>
              <a:buNone/>
              <a:defRPr sz="8900">
                <a:solidFill>
                  <a:schemeClr val="accent1"/>
                </a:solidFill>
              </a:defRPr>
            </a:lvl1pPr>
            <a:lvl2pPr lvl="1" algn="ctr">
              <a:spcBef>
                <a:spcPts val="0"/>
              </a:spcBef>
              <a:spcAft>
                <a:spcPts val="0"/>
              </a:spcAft>
              <a:buClr>
                <a:schemeClr val="accent1"/>
              </a:buClr>
              <a:buSzPts val="9600"/>
              <a:buNone/>
              <a:defRPr sz="9600">
                <a:solidFill>
                  <a:schemeClr val="accent1"/>
                </a:solidFill>
              </a:defRPr>
            </a:lvl2pPr>
            <a:lvl3pPr lvl="2" algn="ctr">
              <a:spcBef>
                <a:spcPts val="0"/>
              </a:spcBef>
              <a:spcAft>
                <a:spcPts val="0"/>
              </a:spcAft>
              <a:buClr>
                <a:schemeClr val="accent1"/>
              </a:buClr>
              <a:buSzPts val="9600"/>
              <a:buNone/>
              <a:defRPr sz="9600">
                <a:solidFill>
                  <a:schemeClr val="accent1"/>
                </a:solidFill>
              </a:defRPr>
            </a:lvl3pPr>
            <a:lvl4pPr lvl="3" algn="ctr">
              <a:spcBef>
                <a:spcPts val="0"/>
              </a:spcBef>
              <a:spcAft>
                <a:spcPts val="0"/>
              </a:spcAft>
              <a:buClr>
                <a:schemeClr val="accent1"/>
              </a:buClr>
              <a:buSzPts val="9600"/>
              <a:buNone/>
              <a:defRPr sz="9600">
                <a:solidFill>
                  <a:schemeClr val="accent1"/>
                </a:solidFill>
              </a:defRPr>
            </a:lvl4pPr>
            <a:lvl5pPr lvl="4" algn="ctr">
              <a:spcBef>
                <a:spcPts val="0"/>
              </a:spcBef>
              <a:spcAft>
                <a:spcPts val="0"/>
              </a:spcAft>
              <a:buClr>
                <a:schemeClr val="accent1"/>
              </a:buClr>
              <a:buSzPts val="9600"/>
              <a:buNone/>
              <a:defRPr sz="9600">
                <a:solidFill>
                  <a:schemeClr val="accent1"/>
                </a:solidFill>
              </a:defRPr>
            </a:lvl5pPr>
            <a:lvl6pPr lvl="5" algn="ctr">
              <a:spcBef>
                <a:spcPts val="0"/>
              </a:spcBef>
              <a:spcAft>
                <a:spcPts val="0"/>
              </a:spcAft>
              <a:buClr>
                <a:schemeClr val="accent1"/>
              </a:buClr>
              <a:buSzPts val="9600"/>
              <a:buNone/>
              <a:defRPr sz="9600">
                <a:solidFill>
                  <a:schemeClr val="accent1"/>
                </a:solidFill>
              </a:defRPr>
            </a:lvl6pPr>
            <a:lvl7pPr lvl="6" algn="ctr">
              <a:spcBef>
                <a:spcPts val="0"/>
              </a:spcBef>
              <a:spcAft>
                <a:spcPts val="0"/>
              </a:spcAft>
              <a:buClr>
                <a:schemeClr val="accent1"/>
              </a:buClr>
              <a:buSzPts val="9600"/>
              <a:buNone/>
              <a:defRPr sz="9600">
                <a:solidFill>
                  <a:schemeClr val="accent1"/>
                </a:solidFill>
              </a:defRPr>
            </a:lvl7pPr>
            <a:lvl8pPr lvl="7" algn="ctr">
              <a:spcBef>
                <a:spcPts val="0"/>
              </a:spcBef>
              <a:spcAft>
                <a:spcPts val="0"/>
              </a:spcAft>
              <a:buClr>
                <a:schemeClr val="accent1"/>
              </a:buClr>
              <a:buSzPts val="9600"/>
              <a:buNone/>
              <a:defRPr sz="9600">
                <a:solidFill>
                  <a:schemeClr val="accent1"/>
                </a:solidFill>
              </a:defRPr>
            </a:lvl8pPr>
            <a:lvl9pPr lvl="8" algn="ctr">
              <a:spcBef>
                <a:spcPts val="0"/>
              </a:spcBef>
              <a:spcAft>
                <a:spcPts val="0"/>
              </a:spcAft>
              <a:buClr>
                <a:schemeClr val="accent1"/>
              </a:buClr>
              <a:buSzPts val="9600"/>
              <a:buNone/>
              <a:defRPr sz="9600">
                <a:solidFill>
                  <a:schemeClr val="accent1"/>
                </a:solidFill>
              </a:defRPr>
            </a:lvl9pPr>
          </a:lstStyle>
          <a:p>
            <a:r>
              <a:t>xx%</a:t>
            </a:r>
          </a:p>
        </p:txBody>
      </p:sp>
      <p:sp>
        <p:nvSpPr>
          <p:cNvPr id="48" name="Google Shape;48;p11"/>
          <p:cNvSpPr txBox="1">
            <a:spLocks noGrp="1"/>
          </p:cNvSpPr>
          <p:nvPr>
            <p:ph type="subTitle" idx="1"/>
          </p:nvPr>
        </p:nvSpPr>
        <p:spPr>
          <a:xfrm>
            <a:off x="2044125" y="3106675"/>
            <a:ext cx="50559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600"/>
              <a:buNone/>
              <a:defRPr sz="1600">
                <a:solidFill>
                  <a:schemeClr val="accent1"/>
                </a:solidFill>
              </a:defRPr>
            </a:lvl1pPr>
            <a:lvl2pPr lvl="1" algn="ctr" rtl="0">
              <a:lnSpc>
                <a:spcPct val="100000"/>
              </a:lnSpc>
              <a:spcBef>
                <a:spcPts val="0"/>
              </a:spcBef>
              <a:spcAft>
                <a:spcPts val="0"/>
              </a:spcAft>
              <a:buClr>
                <a:schemeClr val="accent1"/>
              </a:buClr>
              <a:buSzPts val="1600"/>
              <a:buNone/>
              <a:defRPr sz="1600">
                <a:solidFill>
                  <a:schemeClr val="accent1"/>
                </a:solidFill>
              </a:defRPr>
            </a:lvl2pPr>
            <a:lvl3pPr lvl="2" algn="ctr" rtl="0">
              <a:lnSpc>
                <a:spcPct val="100000"/>
              </a:lnSpc>
              <a:spcBef>
                <a:spcPts val="1600"/>
              </a:spcBef>
              <a:spcAft>
                <a:spcPts val="0"/>
              </a:spcAft>
              <a:buClr>
                <a:schemeClr val="accent1"/>
              </a:buClr>
              <a:buSzPts val="1600"/>
              <a:buNone/>
              <a:defRPr sz="1600">
                <a:solidFill>
                  <a:schemeClr val="accent1"/>
                </a:solidFill>
              </a:defRPr>
            </a:lvl3pPr>
            <a:lvl4pPr lvl="3" algn="ctr" rtl="0">
              <a:lnSpc>
                <a:spcPct val="100000"/>
              </a:lnSpc>
              <a:spcBef>
                <a:spcPts val="1600"/>
              </a:spcBef>
              <a:spcAft>
                <a:spcPts val="0"/>
              </a:spcAft>
              <a:buClr>
                <a:schemeClr val="accent1"/>
              </a:buClr>
              <a:buSzPts val="1600"/>
              <a:buNone/>
              <a:defRPr sz="1600">
                <a:solidFill>
                  <a:schemeClr val="accent1"/>
                </a:solidFill>
              </a:defRPr>
            </a:lvl4pPr>
            <a:lvl5pPr lvl="4" algn="ctr" rtl="0">
              <a:lnSpc>
                <a:spcPct val="100000"/>
              </a:lnSpc>
              <a:spcBef>
                <a:spcPts val="1600"/>
              </a:spcBef>
              <a:spcAft>
                <a:spcPts val="0"/>
              </a:spcAft>
              <a:buClr>
                <a:schemeClr val="accent1"/>
              </a:buClr>
              <a:buSzPts val="1600"/>
              <a:buNone/>
              <a:defRPr sz="1600">
                <a:solidFill>
                  <a:schemeClr val="accent1"/>
                </a:solidFill>
              </a:defRPr>
            </a:lvl5pPr>
            <a:lvl6pPr lvl="5" algn="ctr" rtl="0">
              <a:lnSpc>
                <a:spcPct val="100000"/>
              </a:lnSpc>
              <a:spcBef>
                <a:spcPts val="1600"/>
              </a:spcBef>
              <a:spcAft>
                <a:spcPts val="0"/>
              </a:spcAft>
              <a:buClr>
                <a:schemeClr val="accent1"/>
              </a:buClr>
              <a:buSzPts val="1600"/>
              <a:buNone/>
              <a:defRPr sz="1600">
                <a:solidFill>
                  <a:schemeClr val="accent1"/>
                </a:solidFill>
              </a:defRPr>
            </a:lvl6pPr>
            <a:lvl7pPr lvl="6" algn="ctr" rtl="0">
              <a:lnSpc>
                <a:spcPct val="100000"/>
              </a:lnSpc>
              <a:spcBef>
                <a:spcPts val="1600"/>
              </a:spcBef>
              <a:spcAft>
                <a:spcPts val="0"/>
              </a:spcAft>
              <a:buClr>
                <a:schemeClr val="accent1"/>
              </a:buClr>
              <a:buSzPts val="1600"/>
              <a:buNone/>
              <a:defRPr sz="1600">
                <a:solidFill>
                  <a:schemeClr val="accent1"/>
                </a:solidFill>
              </a:defRPr>
            </a:lvl7pPr>
            <a:lvl8pPr lvl="7" algn="ctr" rtl="0">
              <a:lnSpc>
                <a:spcPct val="100000"/>
              </a:lnSpc>
              <a:spcBef>
                <a:spcPts val="1600"/>
              </a:spcBef>
              <a:spcAft>
                <a:spcPts val="0"/>
              </a:spcAft>
              <a:buClr>
                <a:schemeClr val="accent1"/>
              </a:buClr>
              <a:buSzPts val="1600"/>
              <a:buNone/>
              <a:defRPr sz="1600">
                <a:solidFill>
                  <a:schemeClr val="accent1"/>
                </a:solidFill>
              </a:defRPr>
            </a:lvl8pPr>
            <a:lvl9pPr lvl="8" algn="ctr" rtl="0">
              <a:lnSpc>
                <a:spcPct val="100000"/>
              </a:lnSpc>
              <a:spcBef>
                <a:spcPts val="1600"/>
              </a:spcBef>
              <a:spcAft>
                <a:spcPts val="1600"/>
              </a:spcAft>
              <a:buClr>
                <a:schemeClr val="accent1"/>
              </a:buClr>
              <a:buSzPts val="1600"/>
              <a:buNone/>
              <a:defRPr sz="1600">
                <a:solidFill>
                  <a:schemeClr val="accent1"/>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4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bg>
      <p:bgPr>
        <a:solidFill>
          <a:schemeClr val="accen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subTitle" idx="1"/>
          </p:nvPr>
        </p:nvSpPr>
        <p:spPr>
          <a:xfrm>
            <a:off x="1879113"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52" name="Google Shape;52;p13"/>
          <p:cNvSpPr txBox="1">
            <a:spLocks noGrp="1"/>
          </p:cNvSpPr>
          <p:nvPr>
            <p:ph type="subTitle" idx="2"/>
          </p:nvPr>
        </p:nvSpPr>
        <p:spPr>
          <a:xfrm>
            <a:off x="4959382"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53" name="Google Shape;53;p13"/>
          <p:cNvSpPr txBox="1">
            <a:spLocks noGrp="1"/>
          </p:cNvSpPr>
          <p:nvPr>
            <p:ph type="subTitle" idx="3"/>
          </p:nvPr>
        </p:nvSpPr>
        <p:spPr>
          <a:xfrm>
            <a:off x="1879113" y="4007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54" name="Google Shape;54;p13"/>
          <p:cNvSpPr txBox="1">
            <a:spLocks noGrp="1"/>
          </p:cNvSpPr>
          <p:nvPr>
            <p:ph type="subTitle" idx="4"/>
          </p:nvPr>
        </p:nvSpPr>
        <p:spPr>
          <a:xfrm>
            <a:off x="4959385" y="4007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55" name="Google Shape;55;p13"/>
          <p:cNvSpPr txBox="1">
            <a:spLocks noGrp="1"/>
          </p:cNvSpPr>
          <p:nvPr>
            <p:ph type="title" hasCustomPrompt="1"/>
          </p:nvPr>
        </p:nvSpPr>
        <p:spPr>
          <a:xfrm>
            <a:off x="2664515" y="1497183"/>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latin typeface="IBM Plex Serif SemiBold"/>
                <a:ea typeface="IBM Plex Serif SemiBold"/>
                <a:cs typeface="IBM Plex Serif SemiBold"/>
                <a:sym typeface="IBM Plex Serif Semi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6" name="Google Shape;56;p13"/>
          <p:cNvSpPr txBox="1">
            <a:spLocks noGrp="1"/>
          </p:cNvSpPr>
          <p:nvPr>
            <p:ph type="title" idx="5" hasCustomPrompt="1"/>
          </p:nvPr>
        </p:nvSpPr>
        <p:spPr>
          <a:xfrm>
            <a:off x="2664515" y="3159191"/>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latin typeface="IBM Plex Serif SemiBold"/>
                <a:ea typeface="IBM Plex Serif SemiBold"/>
                <a:cs typeface="IBM Plex Serif SemiBold"/>
                <a:sym typeface="IBM Plex Serif Semi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7" name="Google Shape;57;p13"/>
          <p:cNvSpPr txBox="1">
            <a:spLocks noGrp="1"/>
          </p:cNvSpPr>
          <p:nvPr>
            <p:ph type="title" idx="6" hasCustomPrompt="1"/>
          </p:nvPr>
        </p:nvSpPr>
        <p:spPr>
          <a:xfrm>
            <a:off x="5744790" y="1497183"/>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latin typeface="IBM Plex Serif SemiBold"/>
                <a:ea typeface="IBM Plex Serif SemiBold"/>
                <a:cs typeface="IBM Plex Serif SemiBold"/>
                <a:sym typeface="IBM Plex Serif Semi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8" name="Google Shape;58;p13"/>
          <p:cNvSpPr txBox="1">
            <a:spLocks noGrp="1"/>
          </p:cNvSpPr>
          <p:nvPr>
            <p:ph type="title" idx="7" hasCustomPrompt="1"/>
          </p:nvPr>
        </p:nvSpPr>
        <p:spPr>
          <a:xfrm>
            <a:off x="5744790" y="3159191"/>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latin typeface="IBM Plex Serif SemiBold"/>
                <a:ea typeface="IBM Plex Serif SemiBold"/>
                <a:cs typeface="IBM Plex Serif SemiBold"/>
                <a:sym typeface="IBM Plex Serif Semi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9" name="Google Shape;59;p13"/>
          <p:cNvSpPr txBox="1">
            <a:spLocks noGrp="1"/>
          </p:cNvSpPr>
          <p:nvPr>
            <p:ph type="subTitle" idx="8"/>
          </p:nvPr>
        </p:nvSpPr>
        <p:spPr>
          <a:xfrm>
            <a:off x="1879113" y="2056575"/>
            <a:ext cx="23055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lt1"/>
                </a:solidFill>
                <a:latin typeface="Playball"/>
                <a:ea typeface="Playball"/>
                <a:cs typeface="Playball"/>
                <a:sym typeface="Playball"/>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0" name="Google Shape;60;p13"/>
          <p:cNvSpPr txBox="1">
            <a:spLocks noGrp="1"/>
          </p:cNvSpPr>
          <p:nvPr>
            <p:ph type="subTitle" idx="9"/>
          </p:nvPr>
        </p:nvSpPr>
        <p:spPr>
          <a:xfrm>
            <a:off x="4959388" y="2056575"/>
            <a:ext cx="23055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lt1"/>
                </a:solidFill>
                <a:latin typeface="Playball"/>
                <a:ea typeface="Playball"/>
                <a:cs typeface="Playball"/>
                <a:sym typeface="Playball"/>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1" name="Google Shape;61;p13"/>
          <p:cNvSpPr txBox="1">
            <a:spLocks noGrp="1"/>
          </p:cNvSpPr>
          <p:nvPr>
            <p:ph type="subTitle" idx="13"/>
          </p:nvPr>
        </p:nvSpPr>
        <p:spPr>
          <a:xfrm>
            <a:off x="1879113" y="3718650"/>
            <a:ext cx="23055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lt1"/>
                </a:solidFill>
                <a:latin typeface="Playball"/>
                <a:ea typeface="Playball"/>
                <a:cs typeface="Playball"/>
                <a:sym typeface="Playball"/>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2" name="Google Shape;62;p13"/>
          <p:cNvSpPr txBox="1">
            <a:spLocks noGrp="1"/>
          </p:cNvSpPr>
          <p:nvPr>
            <p:ph type="subTitle" idx="14"/>
          </p:nvPr>
        </p:nvSpPr>
        <p:spPr>
          <a:xfrm>
            <a:off x="4959388" y="3718650"/>
            <a:ext cx="23055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lt1"/>
                </a:solidFill>
                <a:latin typeface="Playball"/>
                <a:ea typeface="Playball"/>
                <a:cs typeface="Playball"/>
                <a:sym typeface="Playball"/>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3" name="Google Shape;63;p13"/>
          <p:cNvSpPr txBox="1">
            <a:spLocks noGrp="1"/>
          </p:cNvSpPr>
          <p:nvPr>
            <p:ph type="title" idx="15"/>
          </p:nvPr>
        </p:nvSpPr>
        <p:spPr>
          <a:xfrm>
            <a:off x="2829725" y="368825"/>
            <a:ext cx="3484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64" name="Google Shape;64;p13"/>
          <p:cNvPicPr preferRelativeResize="0"/>
          <p:nvPr/>
        </p:nvPicPr>
        <p:blipFill>
          <a:blip r:embed="rId2">
            <a:alphaModFix/>
          </a:blip>
          <a:stretch>
            <a:fillRect/>
          </a:stretch>
        </p:blipFill>
        <p:spPr>
          <a:xfrm>
            <a:off x="-2858263" y="3159200"/>
            <a:ext cx="4178174" cy="3436350"/>
          </a:xfrm>
          <a:prstGeom prst="rect">
            <a:avLst/>
          </a:prstGeom>
          <a:noFill/>
          <a:ln>
            <a:noFill/>
          </a:ln>
        </p:spPr>
      </p:pic>
      <p:pic>
        <p:nvPicPr>
          <p:cNvPr id="65" name="Google Shape;65;p13"/>
          <p:cNvPicPr preferRelativeResize="0"/>
          <p:nvPr/>
        </p:nvPicPr>
        <p:blipFill>
          <a:blip r:embed="rId2">
            <a:alphaModFix/>
          </a:blip>
          <a:stretch>
            <a:fillRect/>
          </a:stretch>
        </p:blipFill>
        <p:spPr>
          <a:xfrm>
            <a:off x="6184297" y="-3086750"/>
            <a:ext cx="6760457" cy="5560150"/>
          </a:xfrm>
          <a:prstGeom prst="rect">
            <a:avLst/>
          </a:prstGeom>
          <a:noFill/>
          <a:ln>
            <a:noFill/>
          </a:ln>
        </p:spPr>
      </p:pic>
      <p:pic>
        <p:nvPicPr>
          <p:cNvPr id="66" name="Google Shape;66;p13"/>
          <p:cNvPicPr preferRelativeResize="0"/>
          <p:nvPr/>
        </p:nvPicPr>
        <p:blipFill>
          <a:blip r:embed="rId3">
            <a:alphaModFix/>
          </a:blip>
          <a:stretch>
            <a:fillRect/>
          </a:stretch>
        </p:blipFill>
        <p:spPr>
          <a:xfrm rot="-10341192" flipH="1">
            <a:off x="7049942" y="-715750"/>
            <a:ext cx="1830665" cy="1993718"/>
          </a:xfrm>
          <a:prstGeom prst="rect">
            <a:avLst/>
          </a:prstGeom>
          <a:noFill/>
          <a:ln>
            <a:noFill/>
          </a:ln>
        </p:spPr>
      </p:pic>
      <p:pic>
        <p:nvPicPr>
          <p:cNvPr id="67" name="Google Shape;67;p13"/>
          <p:cNvPicPr preferRelativeResize="0"/>
          <p:nvPr/>
        </p:nvPicPr>
        <p:blipFill>
          <a:blip r:embed="rId4">
            <a:alphaModFix/>
          </a:blip>
          <a:stretch>
            <a:fillRect/>
          </a:stretch>
        </p:blipFill>
        <p:spPr>
          <a:xfrm rot="9266127" flipH="1">
            <a:off x="8197099" y="2532"/>
            <a:ext cx="1277484" cy="1405845"/>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lt1"/>
        </a:solidFill>
        <a:effectLst/>
      </p:bgPr>
    </p:bg>
    <p:spTree>
      <p:nvGrpSpPr>
        <p:cNvPr id="1" name="Shape 68"/>
        <p:cNvGrpSpPr/>
        <p:nvPr/>
      </p:nvGrpSpPr>
      <p:grpSpPr>
        <a:xfrm>
          <a:off x="0" y="0"/>
          <a:ext cx="0" cy="0"/>
          <a:chOff x="0" y="0"/>
          <a:chExt cx="0" cy="0"/>
        </a:xfrm>
      </p:grpSpPr>
      <p:sp>
        <p:nvSpPr>
          <p:cNvPr id="69" name="Google Shape;69;p14"/>
          <p:cNvSpPr txBox="1">
            <a:spLocks noGrp="1"/>
          </p:cNvSpPr>
          <p:nvPr>
            <p:ph type="title"/>
          </p:nvPr>
        </p:nvSpPr>
        <p:spPr>
          <a:xfrm>
            <a:off x="867700" y="3100300"/>
            <a:ext cx="43821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3000"/>
              <a:buNone/>
              <a:defRPr>
                <a:solidFill>
                  <a:schemeClr val="accent1"/>
                </a:solidFill>
              </a:defRPr>
            </a:lvl1pPr>
            <a:lvl2pPr lvl="1" algn="ctr" rtl="0">
              <a:spcBef>
                <a:spcPts val="0"/>
              </a:spcBef>
              <a:spcAft>
                <a:spcPts val="0"/>
              </a:spcAft>
              <a:buClr>
                <a:schemeClr val="accent1"/>
              </a:buClr>
              <a:buSzPts val="3000"/>
              <a:buNone/>
              <a:defRPr sz="3000">
                <a:solidFill>
                  <a:schemeClr val="accent1"/>
                </a:solidFill>
              </a:defRPr>
            </a:lvl2pPr>
            <a:lvl3pPr lvl="2" algn="ctr" rtl="0">
              <a:spcBef>
                <a:spcPts val="0"/>
              </a:spcBef>
              <a:spcAft>
                <a:spcPts val="0"/>
              </a:spcAft>
              <a:buClr>
                <a:schemeClr val="accent1"/>
              </a:buClr>
              <a:buSzPts val="3000"/>
              <a:buNone/>
              <a:defRPr sz="3000">
                <a:solidFill>
                  <a:schemeClr val="accent1"/>
                </a:solidFill>
              </a:defRPr>
            </a:lvl3pPr>
            <a:lvl4pPr lvl="3" algn="ctr" rtl="0">
              <a:spcBef>
                <a:spcPts val="0"/>
              </a:spcBef>
              <a:spcAft>
                <a:spcPts val="0"/>
              </a:spcAft>
              <a:buClr>
                <a:schemeClr val="accent1"/>
              </a:buClr>
              <a:buSzPts val="3000"/>
              <a:buNone/>
              <a:defRPr sz="3000">
                <a:solidFill>
                  <a:schemeClr val="accent1"/>
                </a:solidFill>
              </a:defRPr>
            </a:lvl4pPr>
            <a:lvl5pPr lvl="4" algn="ctr" rtl="0">
              <a:spcBef>
                <a:spcPts val="0"/>
              </a:spcBef>
              <a:spcAft>
                <a:spcPts val="0"/>
              </a:spcAft>
              <a:buClr>
                <a:schemeClr val="accent1"/>
              </a:buClr>
              <a:buSzPts val="3000"/>
              <a:buNone/>
              <a:defRPr sz="3000">
                <a:solidFill>
                  <a:schemeClr val="accent1"/>
                </a:solidFill>
              </a:defRPr>
            </a:lvl5pPr>
            <a:lvl6pPr lvl="5" algn="ctr" rtl="0">
              <a:spcBef>
                <a:spcPts val="0"/>
              </a:spcBef>
              <a:spcAft>
                <a:spcPts val="0"/>
              </a:spcAft>
              <a:buClr>
                <a:schemeClr val="accent1"/>
              </a:buClr>
              <a:buSzPts val="3000"/>
              <a:buNone/>
              <a:defRPr sz="3000">
                <a:solidFill>
                  <a:schemeClr val="accent1"/>
                </a:solidFill>
              </a:defRPr>
            </a:lvl6pPr>
            <a:lvl7pPr lvl="6" algn="ctr" rtl="0">
              <a:spcBef>
                <a:spcPts val="0"/>
              </a:spcBef>
              <a:spcAft>
                <a:spcPts val="0"/>
              </a:spcAft>
              <a:buClr>
                <a:schemeClr val="accent1"/>
              </a:buClr>
              <a:buSzPts val="3000"/>
              <a:buNone/>
              <a:defRPr sz="3000">
                <a:solidFill>
                  <a:schemeClr val="accent1"/>
                </a:solidFill>
              </a:defRPr>
            </a:lvl7pPr>
            <a:lvl8pPr lvl="7" algn="ctr" rtl="0">
              <a:spcBef>
                <a:spcPts val="0"/>
              </a:spcBef>
              <a:spcAft>
                <a:spcPts val="0"/>
              </a:spcAft>
              <a:buClr>
                <a:schemeClr val="accent1"/>
              </a:buClr>
              <a:buSzPts val="3000"/>
              <a:buNone/>
              <a:defRPr sz="3000">
                <a:solidFill>
                  <a:schemeClr val="accent1"/>
                </a:solidFill>
              </a:defRPr>
            </a:lvl8pPr>
            <a:lvl9pPr lvl="8" algn="ctr" rtl="0">
              <a:spcBef>
                <a:spcPts val="0"/>
              </a:spcBef>
              <a:spcAft>
                <a:spcPts val="0"/>
              </a:spcAft>
              <a:buClr>
                <a:schemeClr val="accent1"/>
              </a:buClr>
              <a:buSzPts val="3000"/>
              <a:buNone/>
              <a:defRPr sz="3000">
                <a:solidFill>
                  <a:schemeClr val="accent1"/>
                </a:solidFill>
              </a:defRPr>
            </a:lvl9pPr>
          </a:lstStyle>
          <a:p>
            <a:endParaRPr/>
          </a:p>
        </p:txBody>
      </p:sp>
      <p:sp>
        <p:nvSpPr>
          <p:cNvPr id="70" name="Google Shape;70;p14"/>
          <p:cNvSpPr txBox="1">
            <a:spLocks noGrp="1"/>
          </p:cNvSpPr>
          <p:nvPr>
            <p:ph type="subTitle" idx="1"/>
          </p:nvPr>
        </p:nvSpPr>
        <p:spPr>
          <a:xfrm>
            <a:off x="867975" y="1327400"/>
            <a:ext cx="4382100" cy="16623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accent1"/>
              </a:buClr>
              <a:buSzPts val="3000"/>
              <a:buNone/>
              <a:defRPr sz="2500">
                <a:solidFill>
                  <a:schemeClr val="accent1"/>
                </a:solidFill>
              </a:defRPr>
            </a:lvl1pPr>
            <a:lvl2pPr lvl="1" algn="ctr" rtl="0">
              <a:lnSpc>
                <a:spcPct val="100000"/>
              </a:lnSpc>
              <a:spcBef>
                <a:spcPts val="0"/>
              </a:spcBef>
              <a:spcAft>
                <a:spcPts val="0"/>
              </a:spcAft>
              <a:buClr>
                <a:schemeClr val="accent1"/>
              </a:buClr>
              <a:buSzPts val="3000"/>
              <a:buNone/>
              <a:defRPr sz="3000">
                <a:solidFill>
                  <a:schemeClr val="accent1"/>
                </a:solidFill>
              </a:defRPr>
            </a:lvl2pPr>
            <a:lvl3pPr lvl="2" algn="ctr" rtl="0">
              <a:lnSpc>
                <a:spcPct val="100000"/>
              </a:lnSpc>
              <a:spcBef>
                <a:spcPts val="1600"/>
              </a:spcBef>
              <a:spcAft>
                <a:spcPts val="0"/>
              </a:spcAft>
              <a:buClr>
                <a:schemeClr val="accent1"/>
              </a:buClr>
              <a:buSzPts val="3000"/>
              <a:buNone/>
              <a:defRPr sz="3000">
                <a:solidFill>
                  <a:schemeClr val="accent1"/>
                </a:solidFill>
              </a:defRPr>
            </a:lvl3pPr>
            <a:lvl4pPr lvl="3" algn="ctr" rtl="0">
              <a:lnSpc>
                <a:spcPct val="100000"/>
              </a:lnSpc>
              <a:spcBef>
                <a:spcPts val="1600"/>
              </a:spcBef>
              <a:spcAft>
                <a:spcPts val="0"/>
              </a:spcAft>
              <a:buClr>
                <a:schemeClr val="accent1"/>
              </a:buClr>
              <a:buSzPts val="3000"/>
              <a:buNone/>
              <a:defRPr sz="3000">
                <a:solidFill>
                  <a:schemeClr val="accent1"/>
                </a:solidFill>
              </a:defRPr>
            </a:lvl4pPr>
            <a:lvl5pPr lvl="4" algn="ctr" rtl="0">
              <a:lnSpc>
                <a:spcPct val="100000"/>
              </a:lnSpc>
              <a:spcBef>
                <a:spcPts val="1600"/>
              </a:spcBef>
              <a:spcAft>
                <a:spcPts val="0"/>
              </a:spcAft>
              <a:buClr>
                <a:schemeClr val="accent1"/>
              </a:buClr>
              <a:buSzPts val="3000"/>
              <a:buNone/>
              <a:defRPr sz="3000">
                <a:solidFill>
                  <a:schemeClr val="accent1"/>
                </a:solidFill>
              </a:defRPr>
            </a:lvl5pPr>
            <a:lvl6pPr lvl="5" algn="ctr" rtl="0">
              <a:lnSpc>
                <a:spcPct val="100000"/>
              </a:lnSpc>
              <a:spcBef>
                <a:spcPts val="1600"/>
              </a:spcBef>
              <a:spcAft>
                <a:spcPts val="0"/>
              </a:spcAft>
              <a:buClr>
                <a:schemeClr val="accent1"/>
              </a:buClr>
              <a:buSzPts val="3000"/>
              <a:buNone/>
              <a:defRPr sz="3000">
                <a:solidFill>
                  <a:schemeClr val="accent1"/>
                </a:solidFill>
              </a:defRPr>
            </a:lvl6pPr>
            <a:lvl7pPr lvl="6" algn="ctr" rtl="0">
              <a:lnSpc>
                <a:spcPct val="100000"/>
              </a:lnSpc>
              <a:spcBef>
                <a:spcPts val="1600"/>
              </a:spcBef>
              <a:spcAft>
                <a:spcPts val="0"/>
              </a:spcAft>
              <a:buClr>
                <a:schemeClr val="accent1"/>
              </a:buClr>
              <a:buSzPts val="3000"/>
              <a:buNone/>
              <a:defRPr sz="3000">
                <a:solidFill>
                  <a:schemeClr val="accent1"/>
                </a:solidFill>
              </a:defRPr>
            </a:lvl7pPr>
            <a:lvl8pPr lvl="7" algn="ctr" rtl="0">
              <a:lnSpc>
                <a:spcPct val="100000"/>
              </a:lnSpc>
              <a:spcBef>
                <a:spcPts val="1600"/>
              </a:spcBef>
              <a:spcAft>
                <a:spcPts val="0"/>
              </a:spcAft>
              <a:buClr>
                <a:schemeClr val="accent1"/>
              </a:buClr>
              <a:buSzPts val="3000"/>
              <a:buNone/>
              <a:defRPr sz="3000">
                <a:solidFill>
                  <a:schemeClr val="accent1"/>
                </a:solidFill>
              </a:defRPr>
            </a:lvl8pPr>
            <a:lvl9pPr lvl="8" algn="ctr" rtl="0">
              <a:lnSpc>
                <a:spcPct val="100000"/>
              </a:lnSpc>
              <a:spcBef>
                <a:spcPts val="1600"/>
              </a:spcBef>
              <a:spcAft>
                <a:spcPts val="1600"/>
              </a:spcAft>
              <a:buClr>
                <a:schemeClr val="accent1"/>
              </a:buClr>
              <a:buSzPts val="3000"/>
              <a:buNone/>
              <a:defRPr sz="3000">
                <a:solidFill>
                  <a:schemeClr val="accent1"/>
                </a:solidFill>
              </a:defRPr>
            </a:lvl9pPr>
          </a:lstStyle>
          <a:p>
            <a:endParaRPr/>
          </a:p>
        </p:txBody>
      </p:sp>
      <p:pic>
        <p:nvPicPr>
          <p:cNvPr id="71" name="Google Shape;71;p14"/>
          <p:cNvPicPr preferRelativeResize="0"/>
          <p:nvPr/>
        </p:nvPicPr>
        <p:blipFill>
          <a:blip r:embed="rId2">
            <a:alphaModFix/>
          </a:blip>
          <a:stretch>
            <a:fillRect/>
          </a:stretch>
        </p:blipFill>
        <p:spPr>
          <a:xfrm rot="3989087">
            <a:off x="4659673" y="63802"/>
            <a:ext cx="5996933" cy="4590899"/>
          </a:xfrm>
          <a:prstGeom prst="rect">
            <a:avLst/>
          </a:prstGeom>
          <a:noFill/>
          <a:ln>
            <a:noFill/>
          </a:ln>
        </p:spPr>
      </p:pic>
      <p:pic>
        <p:nvPicPr>
          <p:cNvPr id="72" name="Google Shape;72;p14"/>
          <p:cNvPicPr preferRelativeResize="0"/>
          <p:nvPr/>
        </p:nvPicPr>
        <p:blipFill>
          <a:blip r:embed="rId3">
            <a:alphaModFix/>
          </a:blip>
          <a:stretch>
            <a:fillRect/>
          </a:stretch>
        </p:blipFill>
        <p:spPr>
          <a:xfrm rot="-1" flipH="1">
            <a:off x="-214938" y="3660202"/>
            <a:ext cx="1856325" cy="2042874"/>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CUSTOM_10">
    <p:bg>
      <p:bgPr>
        <a:solidFill>
          <a:schemeClr val="lt1"/>
        </a:solidFill>
        <a:effectLst/>
      </p:bgPr>
    </p:bg>
    <p:spTree>
      <p:nvGrpSpPr>
        <p:cNvPr id="1" name="Shape 73"/>
        <p:cNvGrpSpPr/>
        <p:nvPr/>
      </p:nvGrpSpPr>
      <p:grpSpPr>
        <a:xfrm>
          <a:off x="0" y="0"/>
          <a:ext cx="0" cy="0"/>
          <a:chOff x="0" y="0"/>
          <a:chExt cx="0" cy="0"/>
        </a:xfrm>
      </p:grpSpPr>
      <p:pic>
        <p:nvPicPr>
          <p:cNvPr id="74" name="Google Shape;74;p15"/>
          <p:cNvPicPr preferRelativeResize="0"/>
          <p:nvPr/>
        </p:nvPicPr>
        <p:blipFill>
          <a:blip r:embed="rId2">
            <a:alphaModFix/>
          </a:blip>
          <a:stretch>
            <a:fillRect/>
          </a:stretch>
        </p:blipFill>
        <p:spPr>
          <a:xfrm>
            <a:off x="6757675" y="-1770612"/>
            <a:ext cx="5362575" cy="4105275"/>
          </a:xfrm>
          <a:prstGeom prst="rect">
            <a:avLst/>
          </a:prstGeom>
          <a:noFill/>
          <a:ln>
            <a:noFill/>
          </a:ln>
        </p:spPr>
      </p:pic>
      <p:sp>
        <p:nvSpPr>
          <p:cNvPr id="75" name="Google Shape;75;p15"/>
          <p:cNvSpPr txBox="1">
            <a:spLocks noGrp="1"/>
          </p:cNvSpPr>
          <p:nvPr>
            <p:ph type="title"/>
          </p:nvPr>
        </p:nvSpPr>
        <p:spPr>
          <a:xfrm>
            <a:off x="3271900" y="2410875"/>
            <a:ext cx="5520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500">
                <a:solidFill>
                  <a:schemeClr val="accent1"/>
                </a:solidFill>
                <a:latin typeface="Playball"/>
                <a:ea typeface="Playball"/>
                <a:cs typeface="Playball"/>
                <a:sym typeface="Playba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6" name="Google Shape;76;p15"/>
          <p:cNvSpPr txBox="1">
            <a:spLocks noGrp="1"/>
          </p:cNvSpPr>
          <p:nvPr>
            <p:ph type="title" idx="2" hasCustomPrompt="1"/>
          </p:nvPr>
        </p:nvSpPr>
        <p:spPr>
          <a:xfrm>
            <a:off x="5085000" y="1281075"/>
            <a:ext cx="1894800" cy="123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8400">
                <a:solidFill>
                  <a:schemeClr val="accent1"/>
                </a:solidFill>
                <a:latin typeface="IBM Plex Serif SemiBold"/>
                <a:ea typeface="IBM Plex Serif SemiBold"/>
                <a:cs typeface="IBM Plex Serif SemiBold"/>
                <a:sym typeface="IBM Plex Serif SemiBold"/>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77" name="Google Shape;77;p15"/>
          <p:cNvSpPr txBox="1">
            <a:spLocks noGrp="1"/>
          </p:cNvSpPr>
          <p:nvPr>
            <p:ph type="subTitle" idx="1"/>
          </p:nvPr>
        </p:nvSpPr>
        <p:spPr>
          <a:xfrm>
            <a:off x="3719550" y="3328875"/>
            <a:ext cx="4625700" cy="37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78" name="Google Shape;78;p15"/>
          <p:cNvPicPr preferRelativeResize="0"/>
          <p:nvPr/>
        </p:nvPicPr>
        <p:blipFill>
          <a:blip r:embed="rId2">
            <a:alphaModFix/>
          </a:blip>
          <a:stretch>
            <a:fillRect/>
          </a:stretch>
        </p:blipFill>
        <p:spPr>
          <a:xfrm rot="2086979">
            <a:off x="-1037900" y="2676687"/>
            <a:ext cx="5362574" cy="4105275"/>
          </a:xfrm>
          <a:prstGeom prst="rect">
            <a:avLst/>
          </a:prstGeom>
          <a:noFill/>
          <a:ln>
            <a:noFill/>
          </a:ln>
        </p:spPr>
      </p:pic>
      <p:pic>
        <p:nvPicPr>
          <p:cNvPr id="79" name="Google Shape;79;p15"/>
          <p:cNvPicPr preferRelativeResize="0"/>
          <p:nvPr/>
        </p:nvPicPr>
        <p:blipFill>
          <a:blip r:embed="rId3">
            <a:alphaModFix/>
          </a:blip>
          <a:stretch>
            <a:fillRect/>
          </a:stretch>
        </p:blipFill>
        <p:spPr>
          <a:xfrm>
            <a:off x="7784098" y="119375"/>
            <a:ext cx="2228500" cy="2452425"/>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2">
  <p:cSld name="CUSTOM_10_1">
    <p:bg>
      <p:bgPr>
        <a:solidFill>
          <a:schemeClr val="lt1"/>
        </a:solidFill>
        <a:effectLst/>
      </p:bgPr>
    </p:bg>
    <p:spTree>
      <p:nvGrpSpPr>
        <p:cNvPr id="1" name="Shape 80"/>
        <p:cNvGrpSpPr/>
        <p:nvPr/>
      </p:nvGrpSpPr>
      <p:grpSpPr>
        <a:xfrm>
          <a:off x="0" y="0"/>
          <a:ext cx="0" cy="0"/>
          <a:chOff x="0" y="0"/>
          <a:chExt cx="0" cy="0"/>
        </a:xfrm>
      </p:grpSpPr>
      <p:sp>
        <p:nvSpPr>
          <p:cNvPr id="81" name="Google Shape;81;p16"/>
          <p:cNvSpPr txBox="1">
            <a:spLocks noGrp="1"/>
          </p:cNvSpPr>
          <p:nvPr>
            <p:ph type="title"/>
          </p:nvPr>
        </p:nvSpPr>
        <p:spPr>
          <a:xfrm>
            <a:off x="2259125" y="2258475"/>
            <a:ext cx="4625700" cy="13824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7500">
                <a:solidFill>
                  <a:schemeClr val="accent1"/>
                </a:solidFill>
                <a:latin typeface="Playball"/>
                <a:ea typeface="Playball"/>
                <a:cs typeface="Playball"/>
                <a:sym typeface="Playba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2" name="Google Shape;82;p16"/>
          <p:cNvSpPr txBox="1">
            <a:spLocks noGrp="1"/>
          </p:cNvSpPr>
          <p:nvPr>
            <p:ph type="title" idx="2" hasCustomPrompt="1"/>
          </p:nvPr>
        </p:nvSpPr>
        <p:spPr>
          <a:xfrm>
            <a:off x="3624638" y="900075"/>
            <a:ext cx="1894800" cy="123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8400">
                <a:solidFill>
                  <a:schemeClr val="accent1"/>
                </a:solidFill>
                <a:latin typeface="IBM Plex Serif SemiBold"/>
                <a:ea typeface="IBM Plex Serif SemiBold"/>
                <a:cs typeface="IBM Plex Serif SemiBold"/>
                <a:sym typeface="IBM Plex Serif SemiBold"/>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3" name="Google Shape;83;p16"/>
          <p:cNvSpPr txBox="1">
            <a:spLocks noGrp="1"/>
          </p:cNvSpPr>
          <p:nvPr>
            <p:ph type="subTitle" idx="1"/>
          </p:nvPr>
        </p:nvSpPr>
        <p:spPr>
          <a:xfrm>
            <a:off x="2259188" y="3852272"/>
            <a:ext cx="4625700" cy="37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84" name="Google Shape;84;p16"/>
          <p:cNvPicPr preferRelativeResize="0"/>
          <p:nvPr/>
        </p:nvPicPr>
        <p:blipFill>
          <a:blip r:embed="rId2">
            <a:alphaModFix/>
          </a:blip>
          <a:stretch>
            <a:fillRect/>
          </a:stretch>
        </p:blipFill>
        <p:spPr>
          <a:xfrm>
            <a:off x="-2528087" y="-371687"/>
            <a:ext cx="5362575" cy="4105275"/>
          </a:xfrm>
          <a:prstGeom prst="rect">
            <a:avLst/>
          </a:prstGeom>
          <a:noFill/>
          <a:ln>
            <a:noFill/>
          </a:ln>
        </p:spPr>
      </p:pic>
      <p:pic>
        <p:nvPicPr>
          <p:cNvPr id="85" name="Google Shape;85;p16"/>
          <p:cNvPicPr preferRelativeResize="0"/>
          <p:nvPr/>
        </p:nvPicPr>
        <p:blipFill>
          <a:blip r:embed="rId2">
            <a:alphaModFix/>
          </a:blip>
          <a:stretch>
            <a:fillRect/>
          </a:stretch>
        </p:blipFill>
        <p:spPr>
          <a:xfrm rot="2086979">
            <a:off x="6306550" y="2611912"/>
            <a:ext cx="5362574" cy="4105275"/>
          </a:xfrm>
          <a:prstGeom prst="rect">
            <a:avLst/>
          </a:prstGeom>
          <a:noFill/>
          <a:ln>
            <a:noFill/>
          </a:ln>
        </p:spPr>
      </p:pic>
      <p:pic>
        <p:nvPicPr>
          <p:cNvPr id="86" name="Google Shape;86;p16"/>
          <p:cNvPicPr preferRelativeResize="0"/>
          <p:nvPr/>
        </p:nvPicPr>
        <p:blipFill>
          <a:blip r:embed="rId3">
            <a:alphaModFix/>
          </a:blip>
          <a:stretch>
            <a:fillRect/>
          </a:stretch>
        </p:blipFill>
        <p:spPr>
          <a:xfrm>
            <a:off x="-78929" y="3027521"/>
            <a:ext cx="1431900" cy="1575775"/>
          </a:xfrm>
          <a:prstGeom prst="rect">
            <a:avLst/>
          </a:prstGeom>
          <a:noFill/>
          <a:ln>
            <a:noFill/>
          </a:ln>
        </p:spPr>
      </p:pic>
      <p:pic>
        <p:nvPicPr>
          <p:cNvPr id="87" name="Google Shape;87;p16"/>
          <p:cNvPicPr preferRelativeResize="0"/>
          <p:nvPr/>
        </p:nvPicPr>
        <p:blipFill>
          <a:blip r:embed="rId4">
            <a:alphaModFix/>
          </a:blip>
          <a:stretch>
            <a:fillRect/>
          </a:stretch>
        </p:blipFill>
        <p:spPr>
          <a:xfrm>
            <a:off x="11375" y="3541875"/>
            <a:ext cx="2397025" cy="2454500"/>
          </a:xfrm>
          <a:prstGeom prst="rect">
            <a:avLst/>
          </a:prstGeom>
          <a:noFill/>
          <a:ln>
            <a:noFill/>
          </a:ln>
        </p:spPr>
      </p:pic>
      <p:pic>
        <p:nvPicPr>
          <p:cNvPr id="88" name="Google Shape;88;p16"/>
          <p:cNvPicPr preferRelativeResize="0"/>
          <p:nvPr/>
        </p:nvPicPr>
        <p:blipFill>
          <a:blip r:embed="rId5">
            <a:alphaModFix/>
          </a:blip>
          <a:stretch>
            <a:fillRect/>
          </a:stretch>
        </p:blipFill>
        <p:spPr>
          <a:xfrm rot="2993464">
            <a:off x="7592025" y="1350438"/>
            <a:ext cx="2352675" cy="2562225"/>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CUSTOM_11">
    <p:spTree>
      <p:nvGrpSpPr>
        <p:cNvPr id="1" name="Shape 89"/>
        <p:cNvGrpSpPr/>
        <p:nvPr/>
      </p:nvGrpSpPr>
      <p:grpSpPr>
        <a:xfrm>
          <a:off x="0" y="0"/>
          <a:ext cx="0" cy="0"/>
          <a:chOff x="0" y="0"/>
          <a:chExt cx="0" cy="0"/>
        </a:xfrm>
      </p:grpSpPr>
      <p:sp>
        <p:nvSpPr>
          <p:cNvPr id="90" name="Google Shape;90;p17"/>
          <p:cNvSpPr txBox="1">
            <a:spLocks noGrp="1"/>
          </p:cNvSpPr>
          <p:nvPr>
            <p:ph type="title"/>
          </p:nvPr>
        </p:nvSpPr>
        <p:spPr>
          <a:xfrm>
            <a:off x="673450" y="368825"/>
            <a:ext cx="7797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91" name="Google Shape;91;p17"/>
          <p:cNvPicPr preferRelativeResize="0"/>
          <p:nvPr/>
        </p:nvPicPr>
        <p:blipFill>
          <a:blip r:embed="rId2">
            <a:alphaModFix/>
          </a:blip>
          <a:stretch>
            <a:fillRect/>
          </a:stretch>
        </p:blipFill>
        <p:spPr>
          <a:xfrm rot="-1768698" flipH="1">
            <a:off x="7467583" y="3980965"/>
            <a:ext cx="2671335" cy="2197045"/>
          </a:xfrm>
          <a:prstGeom prst="rect">
            <a:avLst/>
          </a:prstGeom>
          <a:noFill/>
          <a:ln>
            <a:noFill/>
          </a:ln>
        </p:spPr>
      </p:pic>
      <p:pic>
        <p:nvPicPr>
          <p:cNvPr id="92" name="Google Shape;92;p17"/>
          <p:cNvPicPr preferRelativeResize="0"/>
          <p:nvPr/>
        </p:nvPicPr>
        <p:blipFill>
          <a:blip r:embed="rId2">
            <a:alphaModFix/>
          </a:blip>
          <a:stretch>
            <a:fillRect/>
          </a:stretch>
        </p:blipFill>
        <p:spPr>
          <a:xfrm rot="10450900" flipH="1">
            <a:off x="-731101" y="-680991"/>
            <a:ext cx="2332953" cy="1918758"/>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2">
  <p:cSld name="CUSTOM_12">
    <p:spTree>
      <p:nvGrpSpPr>
        <p:cNvPr id="1" name="Shape 93"/>
        <p:cNvGrpSpPr/>
        <p:nvPr/>
      </p:nvGrpSpPr>
      <p:grpSpPr>
        <a:xfrm>
          <a:off x="0" y="0"/>
          <a:ext cx="0" cy="0"/>
          <a:chOff x="0" y="0"/>
          <a:chExt cx="0" cy="0"/>
        </a:xfrm>
      </p:grpSpPr>
      <p:sp>
        <p:nvSpPr>
          <p:cNvPr id="94" name="Google Shape;94;p18"/>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95" name="Google Shape;95;p18"/>
          <p:cNvPicPr preferRelativeResize="0"/>
          <p:nvPr/>
        </p:nvPicPr>
        <p:blipFill>
          <a:blip r:embed="rId2">
            <a:alphaModFix/>
          </a:blip>
          <a:stretch>
            <a:fillRect/>
          </a:stretch>
        </p:blipFill>
        <p:spPr>
          <a:xfrm rot="-5837298" flipH="1">
            <a:off x="7941612" y="1470300"/>
            <a:ext cx="2678452" cy="2202899"/>
          </a:xfrm>
          <a:prstGeom prst="rect">
            <a:avLst/>
          </a:prstGeom>
          <a:noFill/>
          <a:ln>
            <a:noFill/>
          </a:ln>
        </p:spPr>
      </p:pic>
      <p:pic>
        <p:nvPicPr>
          <p:cNvPr id="96" name="Google Shape;96;p18"/>
          <p:cNvPicPr preferRelativeResize="0"/>
          <p:nvPr/>
        </p:nvPicPr>
        <p:blipFill>
          <a:blip r:embed="rId2">
            <a:alphaModFix/>
          </a:blip>
          <a:stretch>
            <a:fillRect/>
          </a:stretch>
        </p:blipFill>
        <p:spPr>
          <a:xfrm rot="6931228" flipH="1">
            <a:off x="-763071" y="-725933"/>
            <a:ext cx="2013492" cy="1655993"/>
          </a:xfrm>
          <a:prstGeom prst="rect">
            <a:avLst/>
          </a:prstGeom>
          <a:noFill/>
          <a:ln>
            <a:noFill/>
          </a:ln>
        </p:spPr>
      </p:pic>
      <p:pic>
        <p:nvPicPr>
          <p:cNvPr id="97" name="Google Shape;97;p18"/>
          <p:cNvPicPr preferRelativeResize="0"/>
          <p:nvPr/>
        </p:nvPicPr>
        <p:blipFill>
          <a:blip r:embed="rId2">
            <a:alphaModFix/>
          </a:blip>
          <a:stretch>
            <a:fillRect/>
          </a:stretch>
        </p:blipFill>
        <p:spPr>
          <a:xfrm rot="-9243913" flipH="1">
            <a:off x="-350313" y="4165375"/>
            <a:ext cx="2678452" cy="2202899"/>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98"/>
        <p:cNvGrpSpPr/>
        <p:nvPr/>
      </p:nvGrpSpPr>
      <p:grpSpPr>
        <a:xfrm>
          <a:off x="0" y="0"/>
          <a:ext cx="0" cy="0"/>
          <a:chOff x="0" y="0"/>
          <a:chExt cx="0" cy="0"/>
        </a:xfrm>
      </p:grpSpPr>
      <p:sp>
        <p:nvSpPr>
          <p:cNvPr id="99" name="Google Shape;99;p19"/>
          <p:cNvSpPr txBox="1">
            <a:spLocks noGrp="1"/>
          </p:cNvSpPr>
          <p:nvPr>
            <p:ph type="title"/>
          </p:nvPr>
        </p:nvSpPr>
        <p:spPr>
          <a:xfrm>
            <a:off x="864712" y="1354375"/>
            <a:ext cx="3384900" cy="16320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0" name="Google Shape;100;p19"/>
          <p:cNvSpPr txBox="1">
            <a:spLocks noGrp="1"/>
          </p:cNvSpPr>
          <p:nvPr>
            <p:ph type="subTitle" idx="1"/>
          </p:nvPr>
        </p:nvSpPr>
        <p:spPr>
          <a:xfrm>
            <a:off x="864712" y="2986350"/>
            <a:ext cx="3384900" cy="854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1" name="Google Shape;101;p19"/>
          <p:cNvSpPr>
            <a:spLocks noGrp="1"/>
          </p:cNvSpPr>
          <p:nvPr>
            <p:ph type="pic" idx="2"/>
          </p:nvPr>
        </p:nvSpPr>
        <p:spPr>
          <a:xfrm>
            <a:off x="4569712" y="906600"/>
            <a:ext cx="3709500" cy="3330300"/>
          </a:xfrm>
          <a:prstGeom prst="rect">
            <a:avLst/>
          </a:prstGeom>
          <a:noFill/>
          <a:ln>
            <a:noFill/>
          </a:ln>
        </p:spPr>
      </p:sp>
      <p:pic>
        <p:nvPicPr>
          <p:cNvPr id="102" name="Google Shape;102;p19"/>
          <p:cNvPicPr preferRelativeResize="0"/>
          <p:nvPr/>
        </p:nvPicPr>
        <p:blipFill>
          <a:blip r:embed="rId2">
            <a:alphaModFix/>
          </a:blip>
          <a:stretch>
            <a:fillRect/>
          </a:stretch>
        </p:blipFill>
        <p:spPr>
          <a:xfrm rot="10450906" flipH="1">
            <a:off x="3896950" y="-1391487"/>
            <a:ext cx="4263902" cy="3506824"/>
          </a:xfrm>
          <a:prstGeom prst="rect">
            <a:avLst/>
          </a:prstGeom>
          <a:noFill/>
          <a:ln>
            <a:noFill/>
          </a:ln>
        </p:spPr>
      </p:pic>
      <p:pic>
        <p:nvPicPr>
          <p:cNvPr id="103" name="Google Shape;103;p19"/>
          <p:cNvPicPr preferRelativeResize="0"/>
          <p:nvPr/>
        </p:nvPicPr>
        <p:blipFill>
          <a:blip r:embed="rId2">
            <a:alphaModFix/>
          </a:blip>
          <a:stretch>
            <a:fillRect/>
          </a:stretch>
        </p:blipFill>
        <p:spPr>
          <a:xfrm rot="-1768687" flipH="1">
            <a:off x="5955338" y="2474775"/>
            <a:ext cx="4667249" cy="38385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04"/>
        <p:cNvGrpSpPr/>
        <p:nvPr/>
      </p:nvGrpSpPr>
      <p:grpSpPr>
        <a:xfrm>
          <a:off x="0" y="0"/>
          <a:ext cx="0" cy="0"/>
          <a:chOff x="0" y="0"/>
          <a:chExt cx="0" cy="0"/>
        </a:xfrm>
      </p:grpSpPr>
      <p:sp>
        <p:nvSpPr>
          <p:cNvPr id="105" name="Google Shape;105;p20"/>
          <p:cNvSpPr txBox="1">
            <a:spLocks noGrp="1"/>
          </p:cNvSpPr>
          <p:nvPr>
            <p:ph type="title"/>
          </p:nvPr>
        </p:nvSpPr>
        <p:spPr>
          <a:xfrm>
            <a:off x="720000" y="1440450"/>
            <a:ext cx="3233100" cy="11469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6" name="Google Shape;106;p20"/>
          <p:cNvSpPr txBox="1">
            <a:spLocks noGrp="1"/>
          </p:cNvSpPr>
          <p:nvPr>
            <p:ph type="subTitle" idx="1"/>
          </p:nvPr>
        </p:nvSpPr>
        <p:spPr>
          <a:xfrm>
            <a:off x="720000" y="2546550"/>
            <a:ext cx="3510300" cy="8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107" name="Google Shape;107;p20"/>
          <p:cNvPicPr preferRelativeResize="0"/>
          <p:nvPr/>
        </p:nvPicPr>
        <p:blipFill>
          <a:blip r:embed="rId2">
            <a:alphaModFix/>
          </a:blip>
          <a:stretch>
            <a:fillRect/>
          </a:stretch>
        </p:blipFill>
        <p:spPr>
          <a:xfrm rot="364787" flipH="1">
            <a:off x="-809488" y="3648010"/>
            <a:ext cx="3045426" cy="2504703"/>
          </a:xfrm>
          <a:prstGeom prst="rect">
            <a:avLst/>
          </a:prstGeom>
          <a:noFill/>
          <a:ln>
            <a:noFill/>
          </a:ln>
        </p:spPr>
      </p:pic>
      <p:pic>
        <p:nvPicPr>
          <p:cNvPr id="108" name="Google Shape;108;p20"/>
          <p:cNvPicPr preferRelativeResize="0"/>
          <p:nvPr/>
        </p:nvPicPr>
        <p:blipFill>
          <a:blip r:embed="rId2">
            <a:alphaModFix/>
          </a:blip>
          <a:stretch>
            <a:fillRect/>
          </a:stretch>
        </p:blipFill>
        <p:spPr>
          <a:xfrm rot="10450903" flipH="1">
            <a:off x="5774914" y="-1460090"/>
            <a:ext cx="4862501" cy="3999173"/>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lt1"/>
        </a:solidFill>
        <a:effectLst/>
      </p:bgPr>
    </p:bg>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925075" y="2563275"/>
            <a:ext cx="4625700" cy="841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7500">
                <a:solidFill>
                  <a:schemeClr val="accent1"/>
                </a:solidFill>
                <a:latin typeface="Playball"/>
                <a:ea typeface="Playball"/>
                <a:cs typeface="Playball"/>
                <a:sym typeface="Playba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2290600" y="1281075"/>
            <a:ext cx="1894800" cy="123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8400">
                <a:solidFill>
                  <a:schemeClr val="accent1"/>
                </a:solidFill>
                <a:latin typeface="IBM Plex Serif SemiBold"/>
                <a:ea typeface="IBM Plex Serif SemiBold"/>
                <a:cs typeface="IBM Plex Serif SemiBold"/>
                <a:sym typeface="IBM Plex Serif SemiBold"/>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6" name="Google Shape;16;p3"/>
          <p:cNvSpPr txBox="1">
            <a:spLocks noGrp="1"/>
          </p:cNvSpPr>
          <p:nvPr>
            <p:ph type="subTitle" idx="1"/>
          </p:nvPr>
        </p:nvSpPr>
        <p:spPr>
          <a:xfrm>
            <a:off x="925150" y="3379275"/>
            <a:ext cx="4625700" cy="375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09"/>
        <p:cNvGrpSpPr/>
        <p:nvPr/>
      </p:nvGrpSpPr>
      <p:grpSpPr>
        <a:xfrm>
          <a:off x="0" y="0"/>
          <a:ext cx="0" cy="0"/>
          <a:chOff x="0" y="0"/>
          <a:chExt cx="0" cy="0"/>
        </a:xfrm>
      </p:grpSpPr>
      <p:sp>
        <p:nvSpPr>
          <p:cNvPr id="110" name="Google Shape;110;p21"/>
          <p:cNvSpPr txBox="1">
            <a:spLocks noGrp="1"/>
          </p:cNvSpPr>
          <p:nvPr>
            <p:ph type="title"/>
          </p:nvPr>
        </p:nvSpPr>
        <p:spPr>
          <a:xfrm>
            <a:off x="5553850" y="1440450"/>
            <a:ext cx="2630400" cy="1080300"/>
          </a:xfrm>
          <a:prstGeom prst="rect">
            <a:avLst/>
          </a:prstGeom>
        </p:spPr>
        <p:txBody>
          <a:bodyPr spcFirstLastPara="1" wrap="square" lIns="91425" tIns="91425" rIns="91425" bIns="91425" anchor="b" anchorCtr="0">
            <a:noAutofit/>
          </a:bodyPr>
          <a:lstStyle>
            <a:lvl1pPr lvl="0" algn="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1" name="Google Shape;111;p21"/>
          <p:cNvSpPr txBox="1">
            <a:spLocks noGrp="1"/>
          </p:cNvSpPr>
          <p:nvPr>
            <p:ph type="subTitle" idx="1"/>
          </p:nvPr>
        </p:nvSpPr>
        <p:spPr>
          <a:xfrm>
            <a:off x="4743800" y="2546550"/>
            <a:ext cx="3440700" cy="897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112" name="Google Shape;112;p21"/>
          <p:cNvPicPr preferRelativeResize="0"/>
          <p:nvPr/>
        </p:nvPicPr>
        <p:blipFill>
          <a:blip r:embed="rId2">
            <a:alphaModFix/>
          </a:blip>
          <a:stretch>
            <a:fillRect/>
          </a:stretch>
        </p:blipFill>
        <p:spPr>
          <a:xfrm rot="-1768677" flipH="1">
            <a:off x="1179196" y="2567355"/>
            <a:ext cx="3933984" cy="3235491"/>
          </a:xfrm>
          <a:prstGeom prst="rect">
            <a:avLst/>
          </a:prstGeom>
          <a:noFill/>
          <a:ln>
            <a:noFill/>
          </a:ln>
        </p:spPr>
      </p:pic>
      <p:pic>
        <p:nvPicPr>
          <p:cNvPr id="113" name="Google Shape;113;p21"/>
          <p:cNvPicPr preferRelativeResize="0"/>
          <p:nvPr/>
        </p:nvPicPr>
        <p:blipFill>
          <a:blip r:embed="rId2">
            <a:alphaModFix/>
          </a:blip>
          <a:stretch>
            <a:fillRect/>
          </a:stretch>
        </p:blipFill>
        <p:spPr>
          <a:xfrm rot="10450903" flipH="1">
            <a:off x="-662284" y="-867182"/>
            <a:ext cx="3611568" cy="2970340"/>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CUSTOM_13">
    <p:spTree>
      <p:nvGrpSpPr>
        <p:cNvPr id="1" name="Shape 114"/>
        <p:cNvGrpSpPr/>
        <p:nvPr/>
      </p:nvGrpSpPr>
      <p:grpSpPr>
        <a:xfrm>
          <a:off x="0" y="0"/>
          <a:ext cx="0" cy="0"/>
          <a:chOff x="0" y="0"/>
          <a:chExt cx="0" cy="0"/>
        </a:xfrm>
      </p:grpSpPr>
      <p:sp>
        <p:nvSpPr>
          <p:cNvPr id="115" name="Google Shape;115;p22"/>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116" name="Google Shape;116;p22"/>
          <p:cNvPicPr preferRelativeResize="0"/>
          <p:nvPr/>
        </p:nvPicPr>
        <p:blipFill>
          <a:blip r:embed="rId2">
            <a:alphaModFix/>
          </a:blip>
          <a:stretch>
            <a:fillRect/>
          </a:stretch>
        </p:blipFill>
        <p:spPr>
          <a:xfrm rot="-1768677" flipH="1">
            <a:off x="6151496" y="2507805"/>
            <a:ext cx="3933984" cy="3235491"/>
          </a:xfrm>
          <a:prstGeom prst="rect">
            <a:avLst/>
          </a:prstGeom>
          <a:noFill/>
          <a:ln>
            <a:noFill/>
          </a:ln>
        </p:spPr>
      </p:pic>
      <p:sp>
        <p:nvSpPr>
          <p:cNvPr id="117" name="Google Shape;117;p22"/>
          <p:cNvSpPr txBox="1">
            <a:spLocks noGrp="1"/>
          </p:cNvSpPr>
          <p:nvPr>
            <p:ph type="subTitle" idx="1"/>
          </p:nvPr>
        </p:nvSpPr>
        <p:spPr>
          <a:xfrm>
            <a:off x="720000" y="1103050"/>
            <a:ext cx="7493700" cy="89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18"/>
        <p:cNvGrpSpPr/>
        <p:nvPr/>
      </p:nvGrpSpPr>
      <p:grpSpPr>
        <a:xfrm>
          <a:off x="0" y="0"/>
          <a:ext cx="0" cy="0"/>
          <a:chOff x="0" y="0"/>
          <a:chExt cx="0" cy="0"/>
        </a:xfrm>
      </p:grpSpPr>
      <p:sp>
        <p:nvSpPr>
          <p:cNvPr id="119" name="Google Shape;119;p23"/>
          <p:cNvSpPr txBox="1">
            <a:spLocks noGrp="1"/>
          </p:cNvSpPr>
          <p:nvPr>
            <p:ph type="subTitle" idx="1"/>
          </p:nvPr>
        </p:nvSpPr>
        <p:spPr>
          <a:xfrm>
            <a:off x="4698763" y="2447424"/>
            <a:ext cx="28080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 name="Google Shape;120;p23"/>
          <p:cNvSpPr txBox="1">
            <a:spLocks noGrp="1"/>
          </p:cNvSpPr>
          <p:nvPr>
            <p:ph type="subTitle" idx="2"/>
          </p:nvPr>
        </p:nvSpPr>
        <p:spPr>
          <a:xfrm>
            <a:off x="1637234" y="2447424"/>
            <a:ext cx="28080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 name="Google Shape;121;p23"/>
          <p:cNvSpPr txBox="1">
            <a:spLocks noGrp="1"/>
          </p:cNvSpPr>
          <p:nvPr>
            <p:ph type="subTitle" idx="3"/>
          </p:nvPr>
        </p:nvSpPr>
        <p:spPr>
          <a:xfrm>
            <a:off x="1637234" y="1959800"/>
            <a:ext cx="2808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4400">
                <a:solidFill>
                  <a:schemeClr val="dk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22" name="Google Shape;122;p23"/>
          <p:cNvSpPr txBox="1">
            <a:spLocks noGrp="1"/>
          </p:cNvSpPr>
          <p:nvPr>
            <p:ph type="subTitle" idx="4"/>
          </p:nvPr>
        </p:nvSpPr>
        <p:spPr>
          <a:xfrm>
            <a:off x="4698766" y="1959800"/>
            <a:ext cx="2808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3400">
                <a:solidFill>
                  <a:schemeClr val="dk2"/>
                </a:solidFill>
                <a:latin typeface="IBM Plex Serif SemiBold"/>
                <a:ea typeface="IBM Plex Serif SemiBold"/>
                <a:cs typeface="IBM Plex Serif SemiBold"/>
                <a:sym typeface="IBM Plex Serif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pic>
        <p:nvPicPr>
          <p:cNvPr id="123" name="Google Shape;123;p23"/>
          <p:cNvPicPr preferRelativeResize="0"/>
          <p:nvPr/>
        </p:nvPicPr>
        <p:blipFill>
          <a:blip r:embed="rId2">
            <a:alphaModFix/>
          </a:blip>
          <a:stretch>
            <a:fillRect/>
          </a:stretch>
        </p:blipFill>
        <p:spPr>
          <a:xfrm rot="-1768687" flipH="1">
            <a:off x="6230738" y="2646900"/>
            <a:ext cx="4667249" cy="3838574"/>
          </a:xfrm>
          <a:prstGeom prst="rect">
            <a:avLst/>
          </a:prstGeom>
          <a:noFill/>
          <a:ln>
            <a:noFill/>
          </a:ln>
        </p:spPr>
      </p:pic>
      <p:pic>
        <p:nvPicPr>
          <p:cNvPr id="124" name="Google Shape;124;p23"/>
          <p:cNvPicPr preferRelativeResize="0"/>
          <p:nvPr/>
        </p:nvPicPr>
        <p:blipFill>
          <a:blip r:embed="rId2">
            <a:alphaModFix/>
          </a:blip>
          <a:stretch>
            <a:fillRect/>
          </a:stretch>
        </p:blipFill>
        <p:spPr>
          <a:xfrm rot="10450903" flipH="1">
            <a:off x="-662284" y="-867182"/>
            <a:ext cx="3611568" cy="2970340"/>
          </a:xfrm>
          <a:prstGeom prst="rect">
            <a:avLst/>
          </a:prstGeom>
          <a:noFill/>
          <a:ln>
            <a:noFill/>
          </a:ln>
        </p:spPr>
      </p:pic>
      <p:pic>
        <p:nvPicPr>
          <p:cNvPr id="125" name="Google Shape;125;p23"/>
          <p:cNvPicPr preferRelativeResize="0"/>
          <p:nvPr/>
        </p:nvPicPr>
        <p:blipFill>
          <a:blip r:embed="rId3">
            <a:alphaModFix/>
          </a:blip>
          <a:stretch>
            <a:fillRect/>
          </a:stretch>
        </p:blipFill>
        <p:spPr>
          <a:xfrm rot="1549925">
            <a:off x="7504589" y="2414093"/>
            <a:ext cx="2779612" cy="3027197"/>
          </a:xfrm>
          <a:prstGeom prst="rect">
            <a:avLst/>
          </a:prstGeom>
          <a:noFill/>
          <a:ln>
            <a:noFill/>
          </a:ln>
        </p:spPr>
      </p:pic>
      <p:pic>
        <p:nvPicPr>
          <p:cNvPr id="126" name="Google Shape;126;p23"/>
          <p:cNvPicPr preferRelativeResize="0"/>
          <p:nvPr/>
        </p:nvPicPr>
        <p:blipFill>
          <a:blip r:embed="rId4">
            <a:alphaModFix/>
          </a:blip>
          <a:stretch>
            <a:fillRect/>
          </a:stretch>
        </p:blipFill>
        <p:spPr>
          <a:xfrm rot="-1800006">
            <a:off x="7224131" y="3817290"/>
            <a:ext cx="1691746" cy="1861734"/>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27"/>
        <p:cNvGrpSpPr/>
        <p:nvPr/>
      </p:nvGrpSpPr>
      <p:grpSpPr>
        <a:xfrm>
          <a:off x="0" y="0"/>
          <a:ext cx="0" cy="0"/>
          <a:chOff x="0" y="0"/>
          <a:chExt cx="0" cy="0"/>
        </a:xfrm>
      </p:grpSpPr>
      <p:sp>
        <p:nvSpPr>
          <p:cNvPr id="128" name="Google Shape;128;p24"/>
          <p:cNvSpPr txBox="1">
            <a:spLocks noGrp="1"/>
          </p:cNvSpPr>
          <p:nvPr>
            <p:ph type="subTitle" idx="1"/>
          </p:nvPr>
        </p:nvSpPr>
        <p:spPr>
          <a:xfrm>
            <a:off x="4809539" y="1548650"/>
            <a:ext cx="3348900" cy="2519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9" name="Google Shape;129;p24"/>
          <p:cNvSpPr txBox="1">
            <a:spLocks noGrp="1"/>
          </p:cNvSpPr>
          <p:nvPr>
            <p:ph type="subTitle" idx="2"/>
          </p:nvPr>
        </p:nvSpPr>
        <p:spPr>
          <a:xfrm>
            <a:off x="985461" y="1548650"/>
            <a:ext cx="3348900" cy="2519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0" name="Google Shape;130;p24"/>
          <p:cNvSpPr txBox="1">
            <a:spLocks noGrp="1"/>
          </p:cNvSpPr>
          <p:nvPr>
            <p:ph type="title"/>
          </p:nvPr>
        </p:nvSpPr>
        <p:spPr>
          <a:xfrm>
            <a:off x="1024600" y="368825"/>
            <a:ext cx="7094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131" name="Google Shape;131;p24"/>
          <p:cNvPicPr preferRelativeResize="0"/>
          <p:nvPr/>
        </p:nvPicPr>
        <p:blipFill>
          <a:blip r:embed="rId2">
            <a:alphaModFix/>
          </a:blip>
          <a:stretch>
            <a:fillRect/>
          </a:stretch>
        </p:blipFill>
        <p:spPr>
          <a:xfrm rot="4092603">
            <a:off x="-2308977" y="3030812"/>
            <a:ext cx="4667250" cy="3838575"/>
          </a:xfrm>
          <a:prstGeom prst="rect">
            <a:avLst/>
          </a:prstGeom>
          <a:noFill/>
          <a:ln>
            <a:noFill/>
          </a:ln>
        </p:spPr>
      </p:pic>
      <p:pic>
        <p:nvPicPr>
          <p:cNvPr id="132" name="Google Shape;132;p24"/>
          <p:cNvPicPr preferRelativeResize="0"/>
          <p:nvPr/>
        </p:nvPicPr>
        <p:blipFill>
          <a:blip r:embed="rId3">
            <a:alphaModFix/>
          </a:blip>
          <a:stretch>
            <a:fillRect/>
          </a:stretch>
        </p:blipFill>
        <p:spPr>
          <a:xfrm rot="10341192">
            <a:off x="-129470" y="-558000"/>
            <a:ext cx="1830665" cy="1993718"/>
          </a:xfrm>
          <a:prstGeom prst="rect">
            <a:avLst/>
          </a:prstGeom>
          <a:noFill/>
          <a:ln>
            <a:noFill/>
          </a:ln>
        </p:spPr>
      </p:pic>
      <p:pic>
        <p:nvPicPr>
          <p:cNvPr id="133" name="Google Shape;133;p24"/>
          <p:cNvPicPr preferRelativeResize="0"/>
          <p:nvPr/>
        </p:nvPicPr>
        <p:blipFill>
          <a:blip r:embed="rId4">
            <a:alphaModFix/>
          </a:blip>
          <a:stretch>
            <a:fillRect/>
          </a:stretch>
        </p:blipFill>
        <p:spPr>
          <a:xfrm rot="-9444161" flipH="1">
            <a:off x="7950825" y="3765007"/>
            <a:ext cx="1277484" cy="1405845"/>
          </a:xfrm>
          <a:prstGeom prst="rect">
            <a:avLst/>
          </a:prstGeom>
          <a:noFill/>
          <a:ln>
            <a:noFill/>
          </a:ln>
        </p:spPr>
      </p:pic>
      <p:pic>
        <p:nvPicPr>
          <p:cNvPr id="134" name="Google Shape;134;p24"/>
          <p:cNvPicPr preferRelativeResize="0"/>
          <p:nvPr/>
        </p:nvPicPr>
        <p:blipFill>
          <a:blip r:embed="rId2">
            <a:alphaModFix/>
          </a:blip>
          <a:stretch>
            <a:fillRect/>
          </a:stretch>
        </p:blipFill>
        <p:spPr>
          <a:xfrm rot="4092598">
            <a:off x="7388854" y="-817468"/>
            <a:ext cx="2754859" cy="2265738"/>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35"/>
        <p:cNvGrpSpPr/>
        <p:nvPr/>
      </p:nvGrpSpPr>
      <p:grpSpPr>
        <a:xfrm>
          <a:off x="0" y="0"/>
          <a:ext cx="0" cy="0"/>
          <a:chOff x="0" y="0"/>
          <a:chExt cx="0" cy="0"/>
        </a:xfrm>
      </p:grpSpPr>
      <p:sp>
        <p:nvSpPr>
          <p:cNvPr id="136" name="Google Shape;136;p25"/>
          <p:cNvSpPr txBox="1">
            <a:spLocks noGrp="1"/>
          </p:cNvSpPr>
          <p:nvPr>
            <p:ph type="subTitle" idx="1"/>
          </p:nvPr>
        </p:nvSpPr>
        <p:spPr>
          <a:xfrm>
            <a:off x="937626" y="2371128"/>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7" name="Google Shape;137;p25"/>
          <p:cNvSpPr txBox="1">
            <a:spLocks noGrp="1"/>
          </p:cNvSpPr>
          <p:nvPr>
            <p:ph type="subTitle" idx="2"/>
          </p:nvPr>
        </p:nvSpPr>
        <p:spPr>
          <a:xfrm>
            <a:off x="3484350" y="2371128"/>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8" name="Google Shape;138;p25"/>
          <p:cNvSpPr txBox="1">
            <a:spLocks noGrp="1"/>
          </p:cNvSpPr>
          <p:nvPr>
            <p:ph type="subTitle" idx="3"/>
          </p:nvPr>
        </p:nvSpPr>
        <p:spPr>
          <a:xfrm>
            <a:off x="6031074" y="2371128"/>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9" name="Google Shape;139;p25"/>
          <p:cNvSpPr txBox="1">
            <a:spLocks noGrp="1"/>
          </p:cNvSpPr>
          <p:nvPr>
            <p:ph type="subTitle" idx="4"/>
          </p:nvPr>
        </p:nvSpPr>
        <p:spPr>
          <a:xfrm>
            <a:off x="937625" y="1943765"/>
            <a:ext cx="2175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0" name="Google Shape;140;p25"/>
          <p:cNvSpPr txBox="1">
            <a:spLocks noGrp="1"/>
          </p:cNvSpPr>
          <p:nvPr>
            <p:ph type="subTitle" idx="5"/>
          </p:nvPr>
        </p:nvSpPr>
        <p:spPr>
          <a:xfrm>
            <a:off x="3484350" y="1943765"/>
            <a:ext cx="2175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1" name="Google Shape;141;p25"/>
          <p:cNvSpPr txBox="1">
            <a:spLocks noGrp="1"/>
          </p:cNvSpPr>
          <p:nvPr>
            <p:ph type="subTitle" idx="6"/>
          </p:nvPr>
        </p:nvSpPr>
        <p:spPr>
          <a:xfrm>
            <a:off x="6031075" y="1943765"/>
            <a:ext cx="2175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2" name="Google Shape;142;p25"/>
          <p:cNvSpPr txBox="1">
            <a:spLocks noGrp="1"/>
          </p:cNvSpPr>
          <p:nvPr>
            <p:ph type="title"/>
          </p:nvPr>
        </p:nvSpPr>
        <p:spPr>
          <a:xfrm>
            <a:off x="1259525" y="368825"/>
            <a:ext cx="6624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143" name="Google Shape;143;p25"/>
          <p:cNvPicPr preferRelativeResize="0"/>
          <p:nvPr/>
        </p:nvPicPr>
        <p:blipFill>
          <a:blip r:embed="rId2">
            <a:alphaModFix/>
          </a:blip>
          <a:stretch>
            <a:fillRect/>
          </a:stretch>
        </p:blipFill>
        <p:spPr>
          <a:xfrm rot="-10450903">
            <a:off x="6689771" y="-1000607"/>
            <a:ext cx="3611568" cy="2970340"/>
          </a:xfrm>
          <a:prstGeom prst="rect">
            <a:avLst/>
          </a:prstGeom>
          <a:noFill/>
          <a:ln>
            <a:noFill/>
          </a:ln>
        </p:spPr>
      </p:pic>
      <p:pic>
        <p:nvPicPr>
          <p:cNvPr id="144" name="Google Shape;144;p25"/>
          <p:cNvPicPr preferRelativeResize="0"/>
          <p:nvPr/>
        </p:nvPicPr>
        <p:blipFill>
          <a:blip r:embed="rId2">
            <a:alphaModFix/>
          </a:blip>
          <a:stretch>
            <a:fillRect/>
          </a:stretch>
        </p:blipFill>
        <p:spPr>
          <a:xfrm rot="1768687">
            <a:off x="-202631" y="2948400"/>
            <a:ext cx="4667249" cy="3838574"/>
          </a:xfrm>
          <a:prstGeom prst="rect">
            <a:avLst/>
          </a:prstGeom>
          <a:noFill/>
          <a:ln>
            <a:noFill/>
          </a:ln>
        </p:spPr>
      </p:pic>
      <p:pic>
        <p:nvPicPr>
          <p:cNvPr id="145" name="Google Shape;145;p25"/>
          <p:cNvPicPr preferRelativeResize="0"/>
          <p:nvPr/>
        </p:nvPicPr>
        <p:blipFill>
          <a:blip r:embed="rId3">
            <a:alphaModFix/>
          </a:blip>
          <a:stretch>
            <a:fillRect/>
          </a:stretch>
        </p:blipFill>
        <p:spPr>
          <a:xfrm rot="308293" flipH="1">
            <a:off x="7811934" y="3615577"/>
            <a:ext cx="2245808" cy="1976846"/>
          </a:xfrm>
          <a:prstGeom prst="rect">
            <a:avLst/>
          </a:prstGeom>
          <a:noFill/>
          <a:ln>
            <a:noFill/>
          </a:ln>
        </p:spPr>
      </p:pic>
      <p:pic>
        <p:nvPicPr>
          <p:cNvPr id="146" name="Google Shape;146;p25"/>
          <p:cNvPicPr preferRelativeResize="0"/>
          <p:nvPr/>
        </p:nvPicPr>
        <p:blipFill>
          <a:blip r:embed="rId4">
            <a:alphaModFix/>
          </a:blip>
          <a:stretch>
            <a:fillRect/>
          </a:stretch>
        </p:blipFill>
        <p:spPr>
          <a:xfrm rot="5853863" flipH="1">
            <a:off x="-110400" y="-94762"/>
            <a:ext cx="1647250" cy="1812775"/>
          </a:xfrm>
          <a:prstGeom prst="rect">
            <a:avLst/>
          </a:prstGeom>
          <a:noFill/>
          <a:ln>
            <a:noFill/>
          </a:ln>
        </p:spPr>
      </p:pic>
      <p:pic>
        <p:nvPicPr>
          <p:cNvPr id="147" name="Google Shape;147;p25"/>
          <p:cNvPicPr preferRelativeResize="0"/>
          <p:nvPr/>
        </p:nvPicPr>
        <p:blipFill>
          <a:blip r:embed="rId5">
            <a:alphaModFix/>
          </a:blip>
          <a:stretch>
            <a:fillRect/>
          </a:stretch>
        </p:blipFill>
        <p:spPr>
          <a:xfrm rot="-3595013" flipH="1">
            <a:off x="2937204" y="3708640"/>
            <a:ext cx="1740580" cy="1895621"/>
          </a:xfrm>
          <a:prstGeom prst="rect">
            <a:avLst/>
          </a:prstGeom>
          <a:noFill/>
          <a:ln>
            <a:noFill/>
          </a:ln>
        </p:spPr>
      </p:pic>
      <p:pic>
        <p:nvPicPr>
          <p:cNvPr id="148" name="Google Shape;148;p25"/>
          <p:cNvPicPr preferRelativeResize="0"/>
          <p:nvPr/>
        </p:nvPicPr>
        <p:blipFill rotWithShape="1">
          <a:blip r:embed="rId6">
            <a:alphaModFix/>
          </a:blip>
          <a:srcRect t="15934" b="12708"/>
          <a:stretch/>
        </p:blipFill>
        <p:spPr>
          <a:xfrm>
            <a:off x="3417631" y="4074619"/>
            <a:ext cx="2194394" cy="1603401"/>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49"/>
        <p:cNvGrpSpPr/>
        <p:nvPr/>
      </p:nvGrpSpPr>
      <p:grpSpPr>
        <a:xfrm>
          <a:off x="0" y="0"/>
          <a:ext cx="0" cy="0"/>
          <a:chOff x="0" y="0"/>
          <a:chExt cx="0" cy="0"/>
        </a:xfrm>
      </p:grpSpPr>
      <p:sp>
        <p:nvSpPr>
          <p:cNvPr id="150" name="Google Shape;150;p26"/>
          <p:cNvSpPr txBox="1">
            <a:spLocks noGrp="1"/>
          </p:cNvSpPr>
          <p:nvPr>
            <p:ph type="subTitle" idx="1"/>
          </p:nvPr>
        </p:nvSpPr>
        <p:spPr>
          <a:xfrm>
            <a:off x="2234348" y="2036981"/>
            <a:ext cx="1978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1" name="Google Shape;151;p26"/>
          <p:cNvSpPr txBox="1">
            <a:spLocks noGrp="1"/>
          </p:cNvSpPr>
          <p:nvPr>
            <p:ph type="subTitle" idx="2"/>
          </p:nvPr>
        </p:nvSpPr>
        <p:spPr>
          <a:xfrm>
            <a:off x="4931452" y="2036981"/>
            <a:ext cx="1978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2" name="Google Shape;152;p26"/>
          <p:cNvSpPr txBox="1">
            <a:spLocks noGrp="1"/>
          </p:cNvSpPr>
          <p:nvPr>
            <p:ph type="subTitle" idx="3"/>
          </p:nvPr>
        </p:nvSpPr>
        <p:spPr>
          <a:xfrm>
            <a:off x="2234348" y="3470381"/>
            <a:ext cx="1978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3" name="Google Shape;153;p26"/>
          <p:cNvSpPr txBox="1">
            <a:spLocks noGrp="1"/>
          </p:cNvSpPr>
          <p:nvPr>
            <p:ph type="subTitle" idx="4"/>
          </p:nvPr>
        </p:nvSpPr>
        <p:spPr>
          <a:xfrm>
            <a:off x="4931452" y="3470381"/>
            <a:ext cx="1978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4" name="Google Shape;154;p26"/>
          <p:cNvSpPr txBox="1">
            <a:spLocks noGrp="1"/>
          </p:cNvSpPr>
          <p:nvPr>
            <p:ph type="subTitle" idx="5"/>
          </p:nvPr>
        </p:nvSpPr>
        <p:spPr>
          <a:xfrm>
            <a:off x="2234348" y="1768775"/>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5" name="Google Shape;155;p26"/>
          <p:cNvSpPr txBox="1">
            <a:spLocks noGrp="1"/>
          </p:cNvSpPr>
          <p:nvPr>
            <p:ph type="subTitle" idx="6"/>
          </p:nvPr>
        </p:nvSpPr>
        <p:spPr>
          <a:xfrm>
            <a:off x="2234348" y="32022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6" name="Google Shape;156;p26"/>
          <p:cNvSpPr txBox="1">
            <a:spLocks noGrp="1"/>
          </p:cNvSpPr>
          <p:nvPr>
            <p:ph type="subTitle" idx="7"/>
          </p:nvPr>
        </p:nvSpPr>
        <p:spPr>
          <a:xfrm>
            <a:off x="4931448" y="1768775"/>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7" name="Google Shape;157;p26"/>
          <p:cNvSpPr txBox="1">
            <a:spLocks noGrp="1"/>
          </p:cNvSpPr>
          <p:nvPr>
            <p:ph type="subTitle" idx="8"/>
          </p:nvPr>
        </p:nvSpPr>
        <p:spPr>
          <a:xfrm>
            <a:off x="4931448" y="32022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8" name="Google Shape;158;p26"/>
          <p:cNvSpPr txBox="1">
            <a:spLocks noGrp="1"/>
          </p:cNvSpPr>
          <p:nvPr>
            <p:ph type="title"/>
          </p:nvPr>
        </p:nvSpPr>
        <p:spPr>
          <a:xfrm>
            <a:off x="1400050" y="368825"/>
            <a:ext cx="6343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159" name="Google Shape;159;p26"/>
          <p:cNvPicPr preferRelativeResize="0"/>
          <p:nvPr/>
        </p:nvPicPr>
        <p:blipFill>
          <a:blip r:embed="rId2">
            <a:alphaModFix/>
          </a:blip>
          <a:stretch>
            <a:fillRect/>
          </a:stretch>
        </p:blipFill>
        <p:spPr>
          <a:xfrm rot="10450902" flipH="1">
            <a:off x="-790788" y="-561682"/>
            <a:ext cx="2800503" cy="2303292"/>
          </a:xfrm>
          <a:prstGeom prst="rect">
            <a:avLst/>
          </a:prstGeom>
          <a:noFill/>
          <a:ln>
            <a:noFill/>
          </a:ln>
        </p:spPr>
      </p:pic>
      <p:pic>
        <p:nvPicPr>
          <p:cNvPr id="160" name="Google Shape;160;p26"/>
          <p:cNvPicPr preferRelativeResize="0"/>
          <p:nvPr/>
        </p:nvPicPr>
        <p:blipFill>
          <a:blip r:embed="rId2">
            <a:alphaModFix/>
          </a:blip>
          <a:stretch>
            <a:fillRect/>
          </a:stretch>
        </p:blipFill>
        <p:spPr>
          <a:xfrm rot="-1768687" flipH="1">
            <a:off x="7108713" y="2636562"/>
            <a:ext cx="4667249" cy="3838574"/>
          </a:xfrm>
          <a:prstGeom prst="rect">
            <a:avLst/>
          </a:prstGeom>
          <a:noFill/>
          <a:ln>
            <a:noFill/>
          </a:ln>
        </p:spPr>
      </p:pic>
      <p:pic>
        <p:nvPicPr>
          <p:cNvPr id="161" name="Google Shape;161;p26"/>
          <p:cNvPicPr preferRelativeResize="0"/>
          <p:nvPr/>
        </p:nvPicPr>
        <p:blipFill>
          <a:blip r:embed="rId3">
            <a:alphaModFix/>
          </a:blip>
          <a:stretch>
            <a:fillRect/>
          </a:stretch>
        </p:blipFill>
        <p:spPr>
          <a:xfrm rot="1549925">
            <a:off x="7599814" y="193093"/>
            <a:ext cx="2779612" cy="3027197"/>
          </a:xfrm>
          <a:prstGeom prst="rect">
            <a:avLst/>
          </a:prstGeom>
          <a:noFill/>
          <a:ln>
            <a:noFill/>
          </a:ln>
        </p:spPr>
      </p:pic>
      <p:pic>
        <p:nvPicPr>
          <p:cNvPr id="162" name="Google Shape;162;p26"/>
          <p:cNvPicPr preferRelativeResize="0"/>
          <p:nvPr/>
        </p:nvPicPr>
        <p:blipFill>
          <a:blip r:embed="rId4">
            <a:alphaModFix/>
          </a:blip>
          <a:stretch>
            <a:fillRect/>
          </a:stretch>
        </p:blipFill>
        <p:spPr>
          <a:xfrm rot="-1800006">
            <a:off x="7319356" y="1596290"/>
            <a:ext cx="1691746" cy="1861734"/>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63"/>
        <p:cNvGrpSpPr/>
        <p:nvPr/>
      </p:nvGrpSpPr>
      <p:grpSpPr>
        <a:xfrm>
          <a:off x="0" y="0"/>
          <a:ext cx="0" cy="0"/>
          <a:chOff x="0" y="0"/>
          <a:chExt cx="0" cy="0"/>
        </a:xfrm>
      </p:grpSpPr>
      <p:sp>
        <p:nvSpPr>
          <p:cNvPr id="164" name="Google Shape;164;p27"/>
          <p:cNvSpPr txBox="1">
            <a:spLocks noGrp="1"/>
          </p:cNvSpPr>
          <p:nvPr>
            <p:ph type="subTitle" idx="1"/>
          </p:nvPr>
        </p:nvSpPr>
        <p:spPr>
          <a:xfrm>
            <a:off x="1109155" y="2172764"/>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5" name="Google Shape;165;p27"/>
          <p:cNvSpPr txBox="1">
            <a:spLocks noGrp="1"/>
          </p:cNvSpPr>
          <p:nvPr>
            <p:ph type="subTitle" idx="2"/>
          </p:nvPr>
        </p:nvSpPr>
        <p:spPr>
          <a:xfrm>
            <a:off x="3579000" y="2172764"/>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6" name="Google Shape;166;p27"/>
          <p:cNvSpPr txBox="1">
            <a:spLocks noGrp="1"/>
          </p:cNvSpPr>
          <p:nvPr>
            <p:ph type="subTitle" idx="3"/>
          </p:nvPr>
        </p:nvSpPr>
        <p:spPr>
          <a:xfrm>
            <a:off x="1109155" y="3606164"/>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7" name="Google Shape;167;p27"/>
          <p:cNvSpPr txBox="1">
            <a:spLocks noGrp="1"/>
          </p:cNvSpPr>
          <p:nvPr>
            <p:ph type="subTitle" idx="4"/>
          </p:nvPr>
        </p:nvSpPr>
        <p:spPr>
          <a:xfrm>
            <a:off x="3579000" y="3606164"/>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8" name="Google Shape;168;p27"/>
          <p:cNvSpPr txBox="1">
            <a:spLocks noGrp="1"/>
          </p:cNvSpPr>
          <p:nvPr>
            <p:ph type="subTitle" idx="5"/>
          </p:nvPr>
        </p:nvSpPr>
        <p:spPr>
          <a:xfrm>
            <a:off x="6048845" y="2172764"/>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9" name="Google Shape;169;p27"/>
          <p:cNvSpPr txBox="1">
            <a:spLocks noGrp="1"/>
          </p:cNvSpPr>
          <p:nvPr>
            <p:ph type="subTitle" idx="6"/>
          </p:nvPr>
        </p:nvSpPr>
        <p:spPr>
          <a:xfrm>
            <a:off x="6048845" y="3606164"/>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0" name="Google Shape;170;p27"/>
          <p:cNvSpPr txBox="1">
            <a:spLocks noGrp="1"/>
          </p:cNvSpPr>
          <p:nvPr>
            <p:ph type="subTitle" idx="7"/>
          </p:nvPr>
        </p:nvSpPr>
        <p:spPr>
          <a:xfrm>
            <a:off x="1113055" y="19095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1" name="Google Shape;171;p27"/>
          <p:cNvSpPr txBox="1">
            <a:spLocks noGrp="1"/>
          </p:cNvSpPr>
          <p:nvPr>
            <p:ph type="subTitle" idx="8"/>
          </p:nvPr>
        </p:nvSpPr>
        <p:spPr>
          <a:xfrm>
            <a:off x="3582900" y="19095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2" name="Google Shape;172;p27"/>
          <p:cNvSpPr txBox="1">
            <a:spLocks noGrp="1"/>
          </p:cNvSpPr>
          <p:nvPr>
            <p:ph type="subTitle" idx="9"/>
          </p:nvPr>
        </p:nvSpPr>
        <p:spPr>
          <a:xfrm>
            <a:off x="6052745" y="19095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3" name="Google Shape;173;p27"/>
          <p:cNvSpPr txBox="1">
            <a:spLocks noGrp="1"/>
          </p:cNvSpPr>
          <p:nvPr>
            <p:ph type="subTitle" idx="13"/>
          </p:nvPr>
        </p:nvSpPr>
        <p:spPr>
          <a:xfrm>
            <a:off x="1113055" y="33418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4" name="Google Shape;174;p27"/>
          <p:cNvSpPr txBox="1">
            <a:spLocks noGrp="1"/>
          </p:cNvSpPr>
          <p:nvPr>
            <p:ph type="subTitle" idx="14"/>
          </p:nvPr>
        </p:nvSpPr>
        <p:spPr>
          <a:xfrm>
            <a:off x="3582900" y="33418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5" name="Google Shape;175;p27"/>
          <p:cNvSpPr txBox="1">
            <a:spLocks noGrp="1"/>
          </p:cNvSpPr>
          <p:nvPr>
            <p:ph type="subTitle" idx="15"/>
          </p:nvPr>
        </p:nvSpPr>
        <p:spPr>
          <a:xfrm>
            <a:off x="6052745" y="33418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6" name="Google Shape;176;p27"/>
          <p:cNvSpPr txBox="1">
            <a:spLocks noGrp="1"/>
          </p:cNvSpPr>
          <p:nvPr>
            <p:ph type="title"/>
          </p:nvPr>
        </p:nvSpPr>
        <p:spPr>
          <a:xfrm>
            <a:off x="1194775" y="368825"/>
            <a:ext cx="6754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177" name="Google Shape;177;p27"/>
          <p:cNvPicPr preferRelativeResize="0"/>
          <p:nvPr/>
        </p:nvPicPr>
        <p:blipFill>
          <a:blip r:embed="rId2">
            <a:alphaModFix/>
          </a:blip>
          <a:stretch>
            <a:fillRect/>
          </a:stretch>
        </p:blipFill>
        <p:spPr>
          <a:xfrm rot="6327725">
            <a:off x="7436043" y="765767"/>
            <a:ext cx="4246990" cy="3492941"/>
          </a:xfrm>
          <a:prstGeom prst="rect">
            <a:avLst/>
          </a:prstGeom>
          <a:noFill/>
          <a:ln>
            <a:noFill/>
          </a:ln>
        </p:spPr>
      </p:pic>
      <p:pic>
        <p:nvPicPr>
          <p:cNvPr id="178" name="Google Shape;178;p27"/>
          <p:cNvPicPr preferRelativeResize="0"/>
          <p:nvPr/>
        </p:nvPicPr>
        <p:blipFill>
          <a:blip r:embed="rId2">
            <a:alphaModFix/>
          </a:blip>
          <a:stretch>
            <a:fillRect/>
          </a:stretch>
        </p:blipFill>
        <p:spPr>
          <a:xfrm rot="6728731">
            <a:off x="-2148335" y="241118"/>
            <a:ext cx="3687118" cy="3032465"/>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179"/>
        <p:cNvGrpSpPr/>
        <p:nvPr/>
      </p:nvGrpSpPr>
      <p:grpSpPr>
        <a:xfrm>
          <a:off x="0" y="0"/>
          <a:ext cx="0" cy="0"/>
          <a:chOff x="0" y="0"/>
          <a:chExt cx="0" cy="0"/>
        </a:xfrm>
      </p:grpSpPr>
      <p:sp>
        <p:nvSpPr>
          <p:cNvPr id="180" name="Google Shape;180;p28"/>
          <p:cNvSpPr txBox="1">
            <a:spLocks noGrp="1"/>
          </p:cNvSpPr>
          <p:nvPr>
            <p:ph type="title" hasCustomPrompt="1"/>
          </p:nvPr>
        </p:nvSpPr>
        <p:spPr>
          <a:xfrm>
            <a:off x="741900" y="594025"/>
            <a:ext cx="41379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1" name="Google Shape;181;p28"/>
          <p:cNvSpPr txBox="1">
            <a:spLocks noGrp="1"/>
          </p:cNvSpPr>
          <p:nvPr>
            <p:ph type="subTitle" idx="1"/>
          </p:nvPr>
        </p:nvSpPr>
        <p:spPr>
          <a:xfrm>
            <a:off x="741900" y="1392848"/>
            <a:ext cx="4137900" cy="38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accent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82" name="Google Shape;182;p28"/>
          <p:cNvSpPr txBox="1">
            <a:spLocks noGrp="1"/>
          </p:cNvSpPr>
          <p:nvPr>
            <p:ph type="title" idx="2" hasCustomPrompt="1"/>
          </p:nvPr>
        </p:nvSpPr>
        <p:spPr>
          <a:xfrm>
            <a:off x="741900" y="1967935"/>
            <a:ext cx="41379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3" name="Google Shape;183;p28"/>
          <p:cNvSpPr txBox="1">
            <a:spLocks noGrp="1"/>
          </p:cNvSpPr>
          <p:nvPr>
            <p:ph type="subTitle" idx="3"/>
          </p:nvPr>
        </p:nvSpPr>
        <p:spPr>
          <a:xfrm>
            <a:off x="741900" y="2769266"/>
            <a:ext cx="4137900" cy="38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accent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84" name="Google Shape;184;p28"/>
          <p:cNvSpPr txBox="1">
            <a:spLocks noGrp="1"/>
          </p:cNvSpPr>
          <p:nvPr>
            <p:ph type="title" idx="4" hasCustomPrompt="1"/>
          </p:nvPr>
        </p:nvSpPr>
        <p:spPr>
          <a:xfrm>
            <a:off x="741900" y="3341845"/>
            <a:ext cx="41379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5" name="Google Shape;185;p28"/>
          <p:cNvSpPr txBox="1">
            <a:spLocks noGrp="1"/>
          </p:cNvSpPr>
          <p:nvPr>
            <p:ph type="subTitle" idx="5"/>
          </p:nvPr>
        </p:nvSpPr>
        <p:spPr>
          <a:xfrm>
            <a:off x="741900" y="4145685"/>
            <a:ext cx="4137900" cy="38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accent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pic>
        <p:nvPicPr>
          <p:cNvPr id="186" name="Google Shape;186;p28"/>
          <p:cNvPicPr preferRelativeResize="0"/>
          <p:nvPr/>
        </p:nvPicPr>
        <p:blipFill>
          <a:blip r:embed="rId2">
            <a:alphaModFix/>
          </a:blip>
          <a:stretch>
            <a:fillRect/>
          </a:stretch>
        </p:blipFill>
        <p:spPr>
          <a:xfrm rot="10450904" flipH="1">
            <a:off x="4744142" y="1983894"/>
            <a:ext cx="5262068" cy="4327786"/>
          </a:xfrm>
          <a:prstGeom prst="rect">
            <a:avLst/>
          </a:prstGeom>
          <a:noFill/>
          <a:ln>
            <a:noFill/>
          </a:ln>
        </p:spPr>
      </p:pic>
      <p:pic>
        <p:nvPicPr>
          <p:cNvPr id="187" name="Google Shape;187;p28"/>
          <p:cNvPicPr preferRelativeResize="0"/>
          <p:nvPr/>
        </p:nvPicPr>
        <p:blipFill>
          <a:blip r:embed="rId2">
            <a:alphaModFix/>
          </a:blip>
          <a:stretch>
            <a:fillRect/>
          </a:stretch>
        </p:blipFill>
        <p:spPr>
          <a:xfrm rot="-1768694" flipH="1">
            <a:off x="6780418" y="-1308208"/>
            <a:ext cx="4246990" cy="3492941"/>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188"/>
        <p:cNvGrpSpPr/>
        <p:nvPr/>
      </p:nvGrpSpPr>
      <p:grpSpPr>
        <a:xfrm>
          <a:off x="0" y="0"/>
          <a:ext cx="0" cy="0"/>
          <a:chOff x="0" y="0"/>
          <a:chExt cx="0" cy="0"/>
        </a:xfrm>
      </p:grpSpPr>
      <p:sp>
        <p:nvSpPr>
          <p:cNvPr id="189" name="Google Shape;189;p29"/>
          <p:cNvSpPr txBox="1">
            <a:spLocks noGrp="1"/>
          </p:cNvSpPr>
          <p:nvPr>
            <p:ph type="title" hasCustomPrompt="1"/>
          </p:nvPr>
        </p:nvSpPr>
        <p:spPr>
          <a:xfrm>
            <a:off x="926474" y="1962150"/>
            <a:ext cx="1376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a:solidFill>
                  <a:schemeClr val="lt1"/>
                </a:solidFill>
                <a:latin typeface="IBM Plex Serif SemiBold"/>
                <a:ea typeface="IBM Plex Serif SemiBold"/>
                <a:cs typeface="IBM Plex Serif SemiBold"/>
                <a:sym typeface="IBM Plex Serif SemiBold"/>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90" name="Google Shape;190;p29"/>
          <p:cNvSpPr txBox="1">
            <a:spLocks noGrp="1"/>
          </p:cNvSpPr>
          <p:nvPr>
            <p:ph type="subTitle" idx="1"/>
          </p:nvPr>
        </p:nvSpPr>
        <p:spPr>
          <a:xfrm>
            <a:off x="743236" y="2929768"/>
            <a:ext cx="17433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191" name="Google Shape;191;p29"/>
          <p:cNvSpPr txBox="1">
            <a:spLocks noGrp="1"/>
          </p:cNvSpPr>
          <p:nvPr>
            <p:ph type="subTitle" idx="2"/>
          </p:nvPr>
        </p:nvSpPr>
        <p:spPr>
          <a:xfrm>
            <a:off x="743236" y="2587500"/>
            <a:ext cx="17433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2" name="Google Shape;192;p29"/>
          <p:cNvSpPr txBox="1">
            <a:spLocks noGrp="1"/>
          </p:cNvSpPr>
          <p:nvPr>
            <p:ph type="title" idx="3" hasCustomPrompt="1"/>
          </p:nvPr>
        </p:nvSpPr>
        <p:spPr>
          <a:xfrm>
            <a:off x="2897674" y="1962150"/>
            <a:ext cx="1376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a:solidFill>
                  <a:schemeClr val="dk2"/>
                </a:solidFill>
                <a:latin typeface="IBM Plex Serif SemiBold"/>
                <a:ea typeface="IBM Plex Serif SemiBold"/>
                <a:cs typeface="IBM Plex Serif SemiBold"/>
                <a:sym typeface="IBM Plex Serif SemiBold"/>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93" name="Google Shape;193;p29"/>
          <p:cNvSpPr txBox="1">
            <a:spLocks noGrp="1"/>
          </p:cNvSpPr>
          <p:nvPr>
            <p:ph type="subTitle" idx="4"/>
          </p:nvPr>
        </p:nvSpPr>
        <p:spPr>
          <a:xfrm>
            <a:off x="2714645" y="2929768"/>
            <a:ext cx="17433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194" name="Google Shape;194;p29"/>
          <p:cNvSpPr txBox="1">
            <a:spLocks noGrp="1"/>
          </p:cNvSpPr>
          <p:nvPr>
            <p:ph type="subTitle" idx="5"/>
          </p:nvPr>
        </p:nvSpPr>
        <p:spPr>
          <a:xfrm>
            <a:off x="2714647" y="2587500"/>
            <a:ext cx="17433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5" name="Google Shape;195;p29"/>
          <p:cNvSpPr txBox="1">
            <a:spLocks noGrp="1"/>
          </p:cNvSpPr>
          <p:nvPr>
            <p:ph type="title" idx="6" hasCustomPrompt="1"/>
          </p:nvPr>
        </p:nvSpPr>
        <p:spPr>
          <a:xfrm>
            <a:off x="4867225" y="1962150"/>
            <a:ext cx="1376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a:solidFill>
                  <a:schemeClr val="lt1"/>
                </a:solidFill>
                <a:latin typeface="IBM Plex Serif SemiBold"/>
                <a:ea typeface="IBM Plex Serif SemiBold"/>
                <a:cs typeface="IBM Plex Serif SemiBold"/>
                <a:sym typeface="IBM Plex Serif SemiBold"/>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96" name="Google Shape;196;p29"/>
          <p:cNvSpPr txBox="1">
            <a:spLocks noGrp="1"/>
          </p:cNvSpPr>
          <p:nvPr>
            <p:ph type="subTitle" idx="7"/>
          </p:nvPr>
        </p:nvSpPr>
        <p:spPr>
          <a:xfrm>
            <a:off x="4686055" y="2929768"/>
            <a:ext cx="17433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197" name="Google Shape;197;p29"/>
          <p:cNvSpPr txBox="1">
            <a:spLocks noGrp="1"/>
          </p:cNvSpPr>
          <p:nvPr>
            <p:ph type="subTitle" idx="8"/>
          </p:nvPr>
        </p:nvSpPr>
        <p:spPr>
          <a:xfrm>
            <a:off x="4686057" y="2587500"/>
            <a:ext cx="17433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8" name="Google Shape;198;p29"/>
          <p:cNvSpPr txBox="1">
            <a:spLocks noGrp="1"/>
          </p:cNvSpPr>
          <p:nvPr>
            <p:ph type="title" idx="9"/>
          </p:nvPr>
        </p:nvSpPr>
        <p:spPr>
          <a:xfrm>
            <a:off x="720000" y="36576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9" name="Google Shape;199;p29"/>
          <p:cNvSpPr txBox="1">
            <a:spLocks noGrp="1"/>
          </p:cNvSpPr>
          <p:nvPr>
            <p:ph type="title" idx="13" hasCustomPrompt="1"/>
          </p:nvPr>
        </p:nvSpPr>
        <p:spPr>
          <a:xfrm>
            <a:off x="6838624" y="1962150"/>
            <a:ext cx="1376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a:solidFill>
                  <a:schemeClr val="dk2"/>
                </a:solidFill>
                <a:latin typeface="IBM Plex Serif SemiBold"/>
                <a:ea typeface="IBM Plex Serif SemiBold"/>
                <a:cs typeface="IBM Plex Serif SemiBold"/>
                <a:sym typeface="IBM Plex Serif SemiBold"/>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00" name="Google Shape;200;p29"/>
          <p:cNvSpPr txBox="1">
            <a:spLocks noGrp="1"/>
          </p:cNvSpPr>
          <p:nvPr>
            <p:ph type="subTitle" idx="14"/>
          </p:nvPr>
        </p:nvSpPr>
        <p:spPr>
          <a:xfrm>
            <a:off x="6657464" y="2929768"/>
            <a:ext cx="17433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01" name="Google Shape;201;p29"/>
          <p:cNvSpPr txBox="1">
            <a:spLocks noGrp="1"/>
          </p:cNvSpPr>
          <p:nvPr>
            <p:ph type="subTitle" idx="15"/>
          </p:nvPr>
        </p:nvSpPr>
        <p:spPr>
          <a:xfrm>
            <a:off x="6657464" y="2587500"/>
            <a:ext cx="17433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pic>
        <p:nvPicPr>
          <p:cNvPr id="202" name="Google Shape;202;p29"/>
          <p:cNvPicPr preferRelativeResize="0"/>
          <p:nvPr/>
        </p:nvPicPr>
        <p:blipFill>
          <a:blip r:embed="rId2">
            <a:alphaModFix/>
          </a:blip>
          <a:stretch>
            <a:fillRect/>
          </a:stretch>
        </p:blipFill>
        <p:spPr>
          <a:xfrm rot="10450907" flipH="1">
            <a:off x="-790638" y="3554833"/>
            <a:ext cx="3339327" cy="2746408"/>
          </a:xfrm>
          <a:prstGeom prst="rect">
            <a:avLst/>
          </a:prstGeom>
          <a:noFill/>
          <a:ln>
            <a:noFill/>
          </a:ln>
        </p:spPr>
      </p:pic>
      <p:pic>
        <p:nvPicPr>
          <p:cNvPr id="203" name="Google Shape;203;p29"/>
          <p:cNvPicPr preferRelativeResize="0"/>
          <p:nvPr/>
        </p:nvPicPr>
        <p:blipFill>
          <a:blip r:embed="rId2">
            <a:alphaModFix/>
          </a:blip>
          <a:stretch>
            <a:fillRect/>
          </a:stretch>
        </p:blipFill>
        <p:spPr>
          <a:xfrm rot="-1768694" flipH="1">
            <a:off x="6780418" y="-1308208"/>
            <a:ext cx="4246990" cy="3492941"/>
          </a:xfrm>
          <a:prstGeom prst="rect">
            <a:avLst/>
          </a:prstGeom>
          <a:noFill/>
          <a:ln>
            <a:noFill/>
          </a:ln>
        </p:spPr>
      </p:pic>
      <p:pic>
        <p:nvPicPr>
          <p:cNvPr id="204" name="Google Shape;204;p29"/>
          <p:cNvPicPr preferRelativeResize="0"/>
          <p:nvPr/>
        </p:nvPicPr>
        <p:blipFill>
          <a:blip r:embed="rId3">
            <a:alphaModFix/>
          </a:blip>
          <a:stretch>
            <a:fillRect/>
          </a:stretch>
        </p:blipFill>
        <p:spPr>
          <a:xfrm rot="3595013">
            <a:off x="-1001867" y="3072752"/>
            <a:ext cx="1740580" cy="1895621"/>
          </a:xfrm>
          <a:prstGeom prst="rect">
            <a:avLst/>
          </a:prstGeom>
          <a:noFill/>
          <a:ln>
            <a:noFill/>
          </a:ln>
        </p:spPr>
      </p:pic>
      <p:pic>
        <p:nvPicPr>
          <p:cNvPr id="205" name="Google Shape;205;p29"/>
          <p:cNvPicPr preferRelativeResize="0"/>
          <p:nvPr/>
        </p:nvPicPr>
        <p:blipFill rotWithShape="1">
          <a:blip r:embed="rId4">
            <a:alphaModFix/>
          </a:blip>
          <a:srcRect t="15934" b="12708"/>
          <a:stretch/>
        </p:blipFill>
        <p:spPr>
          <a:xfrm rot="748441">
            <a:off x="-731683" y="4105820"/>
            <a:ext cx="2194394" cy="1603401"/>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_3_1">
    <p:bg>
      <p:bgPr>
        <a:solidFill>
          <a:schemeClr val="lt1"/>
        </a:solidFill>
        <a:effectLst/>
      </p:bgPr>
    </p:bg>
    <p:spTree>
      <p:nvGrpSpPr>
        <p:cNvPr id="1" name="Shape 206"/>
        <p:cNvGrpSpPr/>
        <p:nvPr/>
      </p:nvGrpSpPr>
      <p:grpSpPr>
        <a:xfrm>
          <a:off x="0" y="0"/>
          <a:ext cx="0" cy="0"/>
          <a:chOff x="0" y="0"/>
          <a:chExt cx="0" cy="0"/>
        </a:xfrm>
      </p:grpSpPr>
      <p:sp>
        <p:nvSpPr>
          <p:cNvPr id="207" name="Google Shape;207;p30"/>
          <p:cNvSpPr txBox="1">
            <a:spLocks noGrp="1"/>
          </p:cNvSpPr>
          <p:nvPr>
            <p:ph type="title"/>
          </p:nvPr>
        </p:nvSpPr>
        <p:spPr>
          <a:xfrm>
            <a:off x="2347938" y="540000"/>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8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8" name="Google Shape;208;p30"/>
          <p:cNvSpPr txBox="1">
            <a:spLocks noGrp="1"/>
          </p:cNvSpPr>
          <p:nvPr>
            <p:ph type="subTitle" idx="1"/>
          </p:nvPr>
        </p:nvSpPr>
        <p:spPr>
          <a:xfrm>
            <a:off x="2347900" y="1841450"/>
            <a:ext cx="4448100" cy="105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9" name="Google Shape;209;p30"/>
          <p:cNvSpPr txBox="1"/>
          <p:nvPr/>
        </p:nvSpPr>
        <p:spPr>
          <a:xfrm>
            <a:off x="2099100" y="3611950"/>
            <a:ext cx="4945800" cy="556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b="1">
                <a:solidFill>
                  <a:schemeClr val="accent1"/>
                </a:solidFill>
                <a:latin typeface="Archivo"/>
                <a:ea typeface="Archivo"/>
                <a:cs typeface="Archivo"/>
                <a:sym typeface="Archivo"/>
              </a:rPr>
              <a:t>CREDITS:</a:t>
            </a:r>
            <a:r>
              <a:rPr lang="en" sz="1200">
                <a:solidFill>
                  <a:schemeClr val="accent1"/>
                </a:solidFill>
                <a:latin typeface="Archivo"/>
                <a:ea typeface="Archivo"/>
                <a:cs typeface="Archivo"/>
                <a:sym typeface="Archivo"/>
              </a:rPr>
              <a:t> This presentation template was created by </a:t>
            </a:r>
            <a:r>
              <a:rPr lang="en" sz="1200" b="1" u="sng">
                <a:solidFill>
                  <a:schemeClr val="accent1"/>
                </a:solidFill>
                <a:latin typeface="Archivo"/>
                <a:ea typeface="Archivo"/>
                <a:cs typeface="Archivo"/>
                <a:sym typeface="Archivo"/>
                <a:hlinkClick r:id="rId2">
                  <a:extLst>
                    <a:ext uri="{A12FA001-AC4F-418D-AE19-62706E023703}">
                      <ahyp:hlinkClr xmlns:ahyp="http://schemas.microsoft.com/office/drawing/2018/hyperlinkcolor" val="tx"/>
                    </a:ext>
                  </a:extLst>
                </a:hlinkClick>
              </a:rPr>
              <a:t>Slidesgo</a:t>
            </a:r>
            <a:r>
              <a:rPr lang="en" sz="1200">
                <a:solidFill>
                  <a:schemeClr val="accent1"/>
                </a:solidFill>
                <a:latin typeface="Archivo"/>
                <a:ea typeface="Archivo"/>
                <a:cs typeface="Archivo"/>
                <a:sym typeface="Archivo"/>
              </a:rPr>
              <a:t>, and includes icons by </a:t>
            </a:r>
            <a:r>
              <a:rPr lang="en" sz="1200" b="1" u="sng">
                <a:solidFill>
                  <a:schemeClr val="accent1"/>
                </a:solidFill>
                <a:latin typeface="Archivo"/>
                <a:ea typeface="Archivo"/>
                <a:cs typeface="Archivo"/>
                <a:sym typeface="Archivo"/>
                <a:hlinkClick r:id="rId3">
                  <a:extLst>
                    <a:ext uri="{A12FA001-AC4F-418D-AE19-62706E023703}">
                      <ahyp:hlinkClr xmlns:ahyp="http://schemas.microsoft.com/office/drawing/2018/hyperlinkcolor" val="tx"/>
                    </a:ext>
                  </a:extLst>
                </a:hlinkClick>
              </a:rPr>
              <a:t>Flaticon</a:t>
            </a:r>
            <a:r>
              <a:rPr lang="en" sz="1200">
                <a:solidFill>
                  <a:schemeClr val="accent1"/>
                </a:solidFill>
                <a:latin typeface="Archivo"/>
                <a:ea typeface="Archivo"/>
                <a:cs typeface="Archivo"/>
                <a:sym typeface="Archivo"/>
              </a:rPr>
              <a:t>, and infographics &amp; images by </a:t>
            </a:r>
            <a:r>
              <a:rPr lang="en" sz="1200" b="1" u="sng">
                <a:solidFill>
                  <a:schemeClr val="accent1"/>
                </a:solidFill>
                <a:latin typeface="Archivo"/>
                <a:ea typeface="Archivo"/>
                <a:cs typeface="Archivo"/>
                <a:sym typeface="Archivo"/>
                <a:hlinkClick r:id="rId4">
                  <a:extLst>
                    <a:ext uri="{A12FA001-AC4F-418D-AE19-62706E023703}">
                      <ahyp:hlinkClr xmlns:ahyp="http://schemas.microsoft.com/office/drawing/2018/hyperlinkcolor" val="tx"/>
                    </a:ext>
                  </a:extLst>
                </a:hlinkClick>
              </a:rPr>
              <a:t>Freepik</a:t>
            </a:r>
            <a:r>
              <a:rPr lang="en" sz="1200" u="sng">
                <a:solidFill>
                  <a:schemeClr val="accent1"/>
                </a:solidFill>
                <a:latin typeface="Archivo"/>
                <a:ea typeface="Archivo"/>
                <a:cs typeface="Archivo"/>
                <a:sym typeface="Archivo"/>
              </a:rPr>
              <a:t> </a:t>
            </a:r>
            <a:endParaRPr sz="1200" b="1" u="sng">
              <a:solidFill>
                <a:schemeClr val="accent1"/>
              </a:solidFill>
              <a:latin typeface="Archivo"/>
              <a:ea typeface="Archivo"/>
              <a:cs typeface="Archivo"/>
              <a:sym typeface="Archivo"/>
            </a:endParaRPr>
          </a:p>
        </p:txBody>
      </p:sp>
      <p:pic>
        <p:nvPicPr>
          <p:cNvPr id="210" name="Google Shape;210;p30"/>
          <p:cNvPicPr preferRelativeResize="0"/>
          <p:nvPr/>
        </p:nvPicPr>
        <p:blipFill>
          <a:blip r:embed="rId5">
            <a:alphaModFix/>
          </a:blip>
          <a:stretch>
            <a:fillRect/>
          </a:stretch>
        </p:blipFill>
        <p:spPr>
          <a:xfrm rot="10800000" flipH="1">
            <a:off x="-2528087" y="2022137"/>
            <a:ext cx="5362575" cy="4105275"/>
          </a:xfrm>
          <a:prstGeom prst="rect">
            <a:avLst/>
          </a:prstGeom>
          <a:noFill/>
          <a:ln>
            <a:noFill/>
          </a:ln>
        </p:spPr>
      </p:pic>
      <p:pic>
        <p:nvPicPr>
          <p:cNvPr id="211" name="Google Shape;211;p30"/>
          <p:cNvPicPr preferRelativeResize="0"/>
          <p:nvPr/>
        </p:nvPicPr>
        <p:blipFill>
          <a:blip r:embed="rId6">
            <a:alphaModFix/>
          </a:blip>
          <a:stretch>
            <a:fillRect/>
          </a:stretch>
        </p:blipFill>
        <p:spPr>
          <a:xfrm>
            <a:off x="-361377" y="2325225"/>
            <a:ext cx="2264625" cy="2435700"/>
          </a:xfrm>
          <a:prstGeom prst="rect">
            <a:avLst/>
          </a:prstGeom>
          <a:noFill/>
          <a:ln>
            <a:noFill/>
          </a:ln>
        </p:spPr>
      </p:pic>
      <p:pic>
        <p:nvPicPr>
          <p:cNvPr id="212" name="Google Shape;212;p30"/>
          <p:cNvPicPr preferRelativeResize="0"/>
          <p:nvPr/>
        </p:nvPicPr>
        <p:blipFill>
          <a:blip r:embed="rId7">
            <a:alphaModFix/>
          </a:blip>
          <a:stretch>
            <a:fillRect/>
          </a:stretch>
        </p:blipFill>
        <p:spPr>
          <a:xfrm rot="-1421582">
            <a:off x="-401025" y="3511912"/>
            <a:ext cx="2228500" cy="2452425"/>
          </a:xfrm>
          <a:prstGeom prst="rect">
            <a:avLst/>
          </a:prstGeom>
          <a:noFill/>
          <a:ln>
            <a:noFill/>
          </a:ln>
        </p:spPr>
      </p:pic>
      <p:pic>
        <p:nvPicPr>
          <p:cNvPr id="213" name="Google Shape;213;p30"/>
          <p:cNvPicPr preferRelativeResize="0"/>
          <p:nvPr/>
        </p:nvPicPr>
        <p:blipFill>
          <a:blip r:embed="rId5">
            <a:alphaModFix/>
          </a:blip>
          <a:stretch>
            <a:fillRect/>
          </a:stretch>
        </p:blipFill>
        <p:spPr>
          <a:xfrm rot="8713021" flipH="1">
            <a:off x="6306550" y="-961462"/>
            <a:ext cx="5362574" cy="4105275"/>
          </a:xfrm>
          <a:prstGeom prst="rect">
            <a:avLst/>
          </a:prstGeom>
          <a:noFill/>
          <a:ln>
            <a:noFill/>
          </a:ln>
        </p:spPr>
      </p:pic>
      <p:pic>
        <p:nvPicPr>
          <p:cNvPr id="214" name="Google Shape;214;p30"/>
          <p:cNvPicPr preferRelativeResize="0"/>
          <p:nvPr/>
        </p:nvPicPr>
        <p:blipFill>
          <a:blip r:embed="rId8">
            <a:alphaModFix/>
          </a:blip>
          <a:stretch>
            <a:fillRect/>
          </a:stretch>
        </p:blipFill>
        <p:spPr>
          <a:xfrm>
            <a:off x="6796048" y="480113"/>
            <a:ext cx="3105150" cy="3667125"/>
          </a:xfrm>
          <a:prstGeom prst="rect">
            <a:avLst/>
          </a:prstGeom>
          <a:noFill/>
          <a:ln>
            <a:noFill/>
          </a:ln>
        </p:spPr>
      </p:pic>
      <p:pic>
        <p:nvPicPr>
          <p:cNvPr id="215" name="Google Shape;215;p30"/>
          <p:cNvPicPr preferRelativeResize="0"/>
          <p:nvPr/>
        </p:nvPicPr>
        <p:blipFill>
          <a:blip r:embed="rId9">
            <a:alphaModFix/>
          </a:blip>
          <a:stretch>
            <a:fillRect/>
          </a:stretch>
        </p:blipFill>
        <p:spPr>
          <a:xfrm rot="5400000">
            <a:off x="7504816" y="2542613"/>
            <a:ext cx="2352675" cy="256222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
        <p:cNvGrpSpPr/>
        <p:nvPr/>
      </p:nvGrpSpPr>
      <p:grpSpPr>
        <a:xfrm>
          <a:off x="0" y="0"/>
          <a:ext cx="0" cy="0"/>
          <a:chOff x="0" y="0"/>
          <a:chExt cx="0" cy="0"/>
        </a:xfrm>
      </p:grpSpPr>
      <p:sp>
        <p:nvSpPr>
          <p:cNvPr id="18" name="Google Shape;18;p4"/>
          <p:cNvSpPr txBox="1">
            <a:spLocks noGrp="1"/>
          </p:cNvSpPr>
          <p:nvPr>
            <p:ph type="body" idx="1"/>
          </p:nvPr>
        </p:nvSpPr>
        <p:spPr>
          <a:xfrm>
            <a:off x="720000" y="1063352"/>
            <a:ext cx="7704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19" name="Google Shape;19;p4"/>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20" name="Google Shape;20;p4"/>
          <p:cNvPicPr preferRelativeResize="0"/>
          <p:nvPr/>
        </p:nvPicPr>
        <p:blipFill>
          <a:blip r:embed="rId2">
            <a:alphaModFix/>
          </a:blip>
          <a:stretch>
            <a:fillRect/>
          </a:stretch>
        </p:blipFill>
        <p:spPr>
          <a:xfrm rot="10450904" flipH="1">
            <a:off x="7866897" y="334119"/>
            <a:ext cx="2986155" cy="2455961"/>
          </a:xfrm>
          <a:prstGeom prst="rect">
            <a:avLst/>
          </a:prstGeom>
          <a:noFill/>
          <a:ln>
            <a:noFill/>
          </a:ln>
        </p:spPr>
      </p:pic>
      <p:pic>
        <p:nvPicPr>
          <p:cNvPr id="21" name="Google Shape;21;p4"/>
          <p:cNvPicPr preferRelativeResize="0"/>
          <p:nvPr/>
        </p:nvPicPr>
        <p:blipFill>
          <a:blip r:embed="rId2">
            <a:alphaModFix/>
          </a:blip>
          <a:stretch>
            <a:fillRect/>
          </a:stretch>
        </p:blipFill>
        <p:spPr>
          <a:xfrm rot="-1768694" flipH="1">
            <a:off x="5905318" y="2861817"/>
            <a:ext cx="4246990" cy="3492941"/>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16"/>
        <p:cNvGrpSpPr/>
        <p:nvPr/>
      </p:nvGrpSpPr>
      <p:grpSpPr>
        <a:xfrm>
          <a:off x="0" y="0"/>
          <a:ext cx="0" cy="0"/>
          <a:chOff x="0" y="0"/>
          <a:chExt cx="0" cy="0"/>
        </a:xfrm>
      </p:grpSpPr>
      <p:pic>
        <p:nvPicPr>
          <p:cNvPr id="217" name="Google Shape;217;p31"/>
          <p:cNvPicPr preferRelativeResize="0"/>
          <p:nvPr/>
        </p:nvPicPr>
        <p:blipFill>
          <a:blip r:embed="rId2">
            <a:alphaModFix/>
          </a:blip>
          <a:stretch>
            <a:fillRect/>
          </a:stretch>
        </p:blipFill>
        <p:spPr>
          <a:xfrm rot="10450904" flipH="1">
            <a:off x="4543167" y="2393294"/>
            <a:ext cx="5262068" cy="4327786"/>
          </a:xfrm>
          <a:prstGeom prst="rect">
            <a:avLst/>
          </a:prstGeom>
          <a:noFill/>
          <a:ln>
            <a:noFill/>
          </a:ln>
        </p:spPr>
      </p:pic>
      <p:pic>
        <p:nvPicPr>
          <p:cNvPr id="218" name="Google Shape;218;p31"/>
          <p:cNvPicPr preferRelativeResize="0"/>
          <p:nvPr/>
        </p:nvPicPr>
        <p:blipFill>
          <a:blip r:embed="rId2">
            <a:alphaModFix/>
          </a:blip>
          <a:stretch>
            <a:fillRect/>
          </a:stretch>
        </p:blipFill>
        <p:spPr>
          <a:xfrm rot="-1768694" flipH="1">
            <a:off x="6579443" y="-898808"/>
            <a:ext cx="4246990" cy="3492941"/>
          </a:xfrm>
          <a:prstGeom prst="rect">
            <a:avLst/>
          </a:prstGeom>
          <a:noFill/>
          <a:ln>
            <a:noFill/>
          </a:ln>
        </p:spPr>
      </p:pic>
      <p:pic>
        <p:nvPicPr>
          <p:cNvPr id="219" name="Google Shape;219;p31"/>
          <p:cNvPicPr preferRelativeResize="0"/>
          <p:nvPr/>
        </p:nvPicPr>
        <p:blipFill>
          <a:blip r:embed="rId3">
            <a:alphaModFix/>
          </a:blip>
          <a:stretch>
            <a:fillRect/>
          </a:stretch>
        </p:blipFill>
        <p:spPr>
          <a:xfrm flipH="1">
            <a:off x="7444875" y="2536246"/>
            <a:ext cx="1431900" cy="1575775"/>
          </a:xfrm>
          <a:prstGeom prst="rect">
            <a:avLst/>
          </a:prstGeom>
          <a:noFill/>
          <a:ln>
            <a:noFill/>
          </a:ln>
        </p:spPr>
      </p:pic>
      <p:pic>
        <p:nvPicPr>
          <p:cNvPr id="220" name="Google Shape;220;p31"/>
          <p:cNvPicPr preferRelativeResize="0"/>
          <p:nvPr/>
        </p:nvPicPr>
        <p:blipFill>
          <a:blip r:embed="rId4">
            <a:alphaModFix/>
          </a:blip>
          <a:stretch>
            <a:fillRect/>
          </a:stretch>
        </p:blipFill>
        <p:spPr>
          <a:xfrm flipH="1">
            <a:off x="6389446" y="3050600"/>
            <a:ext cx="2397025" cy="2454500"/>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9_1">
    <p:bg>
      <p:bgPr>
        <a:solidFill>
          <a:schemeClr val="lt1"/>
        </a:solidFill>
        <a:effectLst/>
      </p:bgPr>
    </p:bg>
    <p:spTree>
      <p:nvGrpSpPr>
        <p:cNvPr id="1" name="Shape 221"/>
        <p:cNvGrpSpPr/>
        <p:nvPr/>
      </p:nvGrpSpPr>
      <p:grpSpPr>
        <a:xfrm>
          <a:off x="0" y="0"/>
          <a:ext cx="0" cy="0"/>
          <a:chOff x="0" y="0"/>
          <a:chExt cx="0" cy="0"/>
        </a:xfrm>
      </p:grpSpPr>
      <p:pic>
        <p:nvPicPr>
          <p:cNvPr id="222" name="Google Shape;222;p32"/>
          <p:cNvPicPr preferRelativeResize="0"/>
          <p:nvPr/>
        </p:nvPicPr>
        <p:blipFill>
          <a:blip r:embed="rId2">
            <a:alphaModFix/>
          </a:blip>
          <a:stretch>
            <a:fillRect/>
          </a:stretch>
        </p:blipFill>
        <p:spPr>
          <a:xfrm rot="10800000">
            <a:off x="6455046" y="2438987"/>
            <a:ext cx="5362575" cy="4105275"/>
          </a:xfrm>
          <a:prstGeom prst="rect">
            <a:avLst/>
          </a:prstGeom>
          <a:noFill/>
          <a:ln>
            <a:noFill/>
          </a:ln>
        </p:spPr>
      </p:pic>
      <p:pic>
        <p:nvPicPr>
          <p:cNvPr id="223" name="Google Shape;223;p32"/>
          <p:cNvPicPr preferRelativeResize="0"/>
          <p:nvPr/>
        </p:nvPicPr>
        <p:blipFill>
          <a:blip r:embed="rId3">
            <a:alphaModFix/>
          </a:blip>
          <a:stretch>
            <a:fillRect/>
          </a:stretch>
        </p:blipFill>
        <p:spPr>
          <a:xfrm flipH="1">
            <a:off x="7386286" y="2742075"/>
            <a:ext cx="2264625" cy="2435700"/>
          </a:xfrm>
          <a:prstGeom prst="rect">
            <a:avLst/>
          </a:prstGeom>
          <a:noFill/>
          <a:ln>
            <a:noFill/>
          </a:ln>
        </p:spPr>
      </p:pic>
      <p:pic>
        <p:nvPicPr>
          <p:cNvPr id="224" name="Google Shape;224;p32"/>
          <p:cNvPicPr preferRelativeResize="0"/>
          <p:nvPr/>
        </p:nvPicPr>
        <p:blipFill>
          <a:blip r:embed="rId4">
            <a:alphaModFix/>
          </a:blip>
          <a:stretch>
            <a:fillRect/>
          </a:stretch>
        </p:blipFill>
        <p:spPr>
          <a:xfrm rot="1421582" flipH="1">
            <a:off x="7462058" y="3928762"/>
            <a:ext cx="2228500" cy="2452425"/>
          </a:xfrm>
          <a:prstGeom prst="rect">
            <a:avLst/>
          </a:prstGeom>
          <a:noFill/>
          <a:ln>
            <a:noFill/>
          </a:ln>
        </p:spPr>
      </p:pic>
      <p:pic>
        <p:nvPicPr>
          <p:cNvPr id="225" name="Google Shape;225;p32"/>
          <p:cNvPicPr preferRelativeResize="0"/>
          <p:nvPr/>
        </p:nvPicPr>
        <p:blipFill>
          <a:blip r:embed="rId2">
            <a:alphaModFix/>
          </a:blip>
          <a:stretch>
            <a:fillRect/>
          </a:stretch>
        </p:blipFill>
        <p:spPr>
          <a:xfrm rot="-8713021">
            <a:off x="-1709691" y="-97987"/>
            <a:ext cx="5362574" cy="4105275"/>
          </a:xfrm>
          <a:prstGeom prst="rect">
            <a:avLst/>
          </a:prstGeom>
          <a:noFill/>
          <a:ln>
            <a:noFill/>
          </a:ln>
        </p:spPr>
      </p:pic>
      <p:pic>
        <p:nvPicPr>
          <p:cNvPr id="226" name="Google Shape;226;p32"/>
          <p:cNvPicPr preferRelativeResize="0"/>
          <p:nvPr/>
        </p:nvPicPr>
        <p:blipFill>
          <a:blip r:embed="rId5">
            <a:alphaModFix/>
          </a:blip>
          <a:stretch>
            <a:fillRect/>
          </a:stretch>
        </p:blipFill>
        <p:spPr>
          <a:xfrm flipH="1">
            <a:off x="58236" y="1343588"/>
            <a:ext cx="3105150" cy="3667125"/>
          </a:xfrm>
          <a:prstGeom prst="rect">
            <a:avLst/>
          </a:prstGeom>
          <a:noFill/>
          <a:ln>
            <a:noFill/>
          </a:ln>
        </p:spPr>
      </p:pic>
      <p:pic>
        <p:nvPicPr>
          <p:cNvPr id="227" name="Google Shape;227;p32"/>
          <p:cNvPicPr preferRelativeResize="0"/>
          <p:nvPr/>
        </p:nvPicPr>
        <p:blipFill>
          <a:blip r:embed="rId6">
            <a:alphaModFix/>
          </a:blip>
          <a:stretch>
            <a:fillRect/>
          </a:stretch>
        </p:blipFill>
        <p:spPr>
          <a:xfrm rot="-5400000" flipH="1">
            <a:off x="101942" y="3406088"/>
            <a:ext cx="2352675" cy="2562225"/>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31"/>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32"/>
        <p:cNvGrpSpPr/>
        <p:nvPr/>
      </p:nvGrpSpPr>
      <p:grpSpPr>
        <a:xfrm>
          <a:off x="0" y="0"/>
          <a:ext cx="0" cy="0"/>
          <a:chOff x="0" y="0"/>
          <a:chExt cx="0" cy="0"/>
        </a:xfrm>
      </p:grpSpPr>
      <p:sp>
        <p:nvSpPr>
          <p:cNvPr id="233" name="Google Shape;233;p3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2"/>
        <p:cNvGrpSpPr/>
        <p:nvPr/>
      </p:nvGrpSpPr>
      <p:grpSpPr>
        <a:xfrm>
          <a:off x="0" y="0"/>
          <a:ext cx="0" cy="0"/>
          <a:chOff x="0" y="0"/>
          <a:chExt cx="0" cy="0"/>
        </a:xfrm>
      </p:grpSpPr>
      <p:sp>
        <p:nvSpPr>
          <p:cNvPr id="23" name="Google Shape;23;p5"/>
          <p:cNvSpPr txBox="1">
            <a:spLocks noGrp="1"/>
          </p:cNvSpPr>
          <p:nvPr>
            <p:ph type="subTitle" idx="1"/>
          </p:nvPr>
        </p:nvSpPr>
        <p:spPr>
          <a:xfrm>
            <a:off x="5055284" y="3661858"/>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4" name="Google Shape;24;p5"/>
          <p:cNvSpPr txBox="1">
            <a:spLocks noGrp="1"/>
          </p:cNvSpPr>
          <p:nvPr>
            <p:ph type="subTitle" idx="2"/>
          </p:nvPr>
        </p:nvSpPr>
        <p:spPr>
          <a:xfrm>
            <a:off x="1583300" y="3661858"/>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5" name="Google Shape;25;p5"/>
          <p:cNvSpPr txBox="1">
            <a:spLocks noGrp="1"/>
          </p:cNvSpPr>
          <p:nvPr>
            <p:ph type="subTitle" idx="3"/>
          </p:nvPr>
        </p:nvSpPr>
        <p:spPr>
          <a:xfrm>
            <a:off x="5055275" y="3376925"/>
            <a:ext cx="25056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6" name="Google Shape;26;p5"/>
          <p:cNvSpPr txBox="1">
            <a:spLocks noGrp="1"/>
          </p:cNvSpPr>
          <p:nvPr>
            <p:ph type="subTitle" idx="4"/>
          </p:nvPr>
        </p:nvSpPr>
        <p:spPr>
          <a:xfrm>
            <a:off x="1583300" y="3376925"/>
            <a:ext cx="25056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lt1"/>
                </a:solidFill>
                <a:latin typeface="Playball"/>
                <a:ea typeface="Playball"/>
                <a:cs typeface="Playball"/>
                <a:sym typeface="Playba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7" name="Google Shape;27;p5"/>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28" name="Google Shape;28;p5"/>
          <p:cNvPicPr preferRelativeResize="0"/>
          <p:nvPr/>
        </p:nvPicPr>
        <p:blipFill>
          <a:blip r:embed="rId2">
            <a:alphaModFix/>
          </a:blip>
          <a:stretch>
            <a:fillRect/>
          </a:stretch>
        </p:blipFill>
        <p:spPr>
          <a:xfrm rot="2700013" flipH="1">
            <a:off x="-1045177" y="-1076031"/>
            <a:ext cx="2986155" cy="2455961"/>
          </a:xfrm>
          <a:prstGeom prst="rect">
            <a:avLst/>
          </a:prstGeom>
          <a:noFill/>
          <a:ln>
            <a:noFill/>
          </a:ln>
        </p:spPr>
      </p:pic>
      <p:pic>
        <p:nvPicPr>
          <p:cNvPr id="29" name="Google Shape;29;p5"/>
          <p:cNvPicPr preferRelativeResize="0"/>
          <p:nvPr/>
        </p:nvPicPr>
        <p:blipFill>
          <a:blip r:embed="rId2">
            <a:alphaModFix/>
          </a:blip>
          <a:stretch>
            <a:fillRect/>
          </a:stretch>
        </p:blipFill>
        <p:spPr>
          <a:xfrm rot="-3706274" flipH="1">
            <a:off x="7354443" y="881967"/>
            <a:ext cx="4246990" cy="3492941"/>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0"/>
        <p:cNvGrpSpPr/>
        <p:nvPr/>
      </p:nvGrpSpPr>
      <p:grpSpPr>
        <a:xfrm>
          <a:off x="0" y="0"/>
          <a:ext cx="0" cy="0"/>
          <a:chOff x="0" y="0"/>
          <a:chExt cx="0" cy="0"/>
        </a:xfrm>
      </p:grpSpPr>
      <p:sp>
        <p:nvSpPr>
          <p:cNvPr id="31" name="Google Shape;31;p6"/>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32" name="Google Shape;32;p6"/>
          <p:cNvPicPr preferRelativeResize="0"/>
          <p:nvPr/>
        </p:nvPicPr>
        <p:blipFill>
          <a:blip r:embed="rId2">
            <a:alphaModFix/>
          </a:blip>
          <a:stretch>
            <a:fillRect/>
          </a:stretch>
        </p:blipFill>
        <p:spPr>
          <a:xfrm rot="-1768694" flipH="1">
            <a:off x="7422493" y="-1744208"/>
            <a:ext cx="4246990" cy="3492941"/>
          </a:xfrm>
          <a:prstGeom prst="rect">
            <a:avLst/>
          </a:prstGeom>
          <a:noFill/>
          <a:ln>
            <a:noFill/>
          </a:ln>
        </p:spPr>
      </p:pic>
      <p:pic>
        <p:nvPicPr>
          <p:cNvPr id="33" name="Google Shape;33;p6"/>
          <p:cNvPicPr preferRelativeResize="0"/>
          <p:nvPr/>
        </p:nvPicPr>
        <p:blipFill>
          <a:blip r:embed="rId2">
            <a:alphaModFix/>
          </a:blip>
          <a:stretch>
            <a:fillRect/>
          </a:stretch>
        </p:blipFill>
        <p:spPr>
          <a:xfrm rot="10450904" flipH="1">
            <a:off x="-1647903" y="3182982"/>
            <a:ext cx="2986155" cy="2455961"/>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4"/>
        <p:cNvGrpSpPr/>
        <p:nvPr/>
      </p:nvGrpSpPr>
      <p:grpSpPr>
        <a:xfrm>
          <a:off x="0" y="0"/>
          <a:ext cx="0" cy="0"/>
          <a:chOff x="0" y="0"/>
          <a:chExt cx="0" cy="0"/>
        </a:xfrm>
      </p:grpSpPr>
      <p:sp>
        <p:nvSpPr>
          <p:cNvPr id="35" name="Google Shape;35;p7"/>
          <p:cNvSpPr txBox="1">
            <a:spLocks noGrp="1"/>
          </p:cNvSpPr>
          <p:nvPr>
            <p:ph type="subTitle" idx="1"/>
          </p:nvPr>
        </p:nvSpPr>
        <p:spPr>
          <a:xfrm>
            <a:off x="720000" y="1846750"/>
            <a:ext cx="4294800" cy="201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
        <p:nvSpPr>
          <p:cNvPr id="36" name="Google Shape;36;p7"/>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Playball"/>
                <a:ea typeface="Playball"/>
                <a:cs typeface="Playball"/>
                <a:sym typeface="Playba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1"/>
        </a:solidFill>
        <a:effectLst/>
      </p:bgPr>
    </p:bg>
    <p:spTree>
      <p:nvGrpSpPr>
        <p:cNvPr id="1" name="Shape 37"/>
        <p:cNvGrpSpPr/>
        <p:nvPr/>
      </p:nvGrpSpPr>
      <p:grpSpPr>
        <a:xfrm>
          <a:off x="0" y="0"/>
          <a:ext cx="0" cy="0"/>
          <a:chOff x="0" y="0"/>
          <a:chExt cx="0" cy="0"/>
        </a:xfrm>
      </p:grpSpPr>
      <p:sp>
        <p:nvSpPr>
          <p:cNvPr id="38" name="Google Shape;38;p8"/>
          <p:cNvSpPr txBox="1">
            <a:spLocks noGrp="1"/>
          </p:cNvSpPr>
          <p:nvPr>
            <p:ph type="title"/>
          </p:nvPr>
        </p:nvSpPr>
        <p:spPr>
          <a:xfrm>
            <a:off x="1845575" y="1307100"/>
            <a:ext cx="54531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Clr>
                <a:schemeClr val="accent1"/>
              </a:buClr>
              <a:buSzPts val="4800"/>
              <a:buNone/>
              <a:defRPr sz="10000">
                <a:solidFill>
                  <a:schemeClr val="accent1"/>
                </a:solidFill>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a:endParaRPr/>
          </a:p>
        </p:txBody>
      </p:sp>
      <p:pic>
        <p:nvPicPr>
          <p:cNvPr id="39" name="Google Shape;39;p8"/>
          <p:cNvPicPr preferRelativeResize="0"/>
          <p:nvPr/>
        </p:nvPicPr>
        <p:blipFill>
          <a:blip r:embed="rId2">
            <a:alphaModFix/>
          </a:blip>
          <a:stretch>
            <a:fillRect/>
          </a:stretch>
        </p:blipFill>
        <p:spPr>
          <a:xfrm>
            <a:off x="5232888" y="-1241387"/>
            <a:ext cx="5362575" cy="4105275"/>
          </a:xfrm>
          <a:prstGeom prst="rect">
            <a:avLst/>
          </a:prstGeom>
          <a:noFill/>
          <a:ln>
            <a:noFill/>
          </a:ln>
        </p:spPr>
      </p:pic>
      <p:pic>
        <p:nvPicPr>
          <p:cNvPr id="40" name="Google Shape;40;p8"/>
          <p:cNvPicPr preferRelativeResize="0"/>
          <p:nvPr/>
        </p:nvPicPr>
        <p:blipFill>
          <a:blip r:embed="rId2">
            <a:alphaModFix/>
          </a:blip>
          <a:stretch>
            <a:fillRect/>
          </a:stretch>
        </p:blipFill>
        <p:spPr>
          <a:xfrm rot="3989086">
            <a:off x="-1717613" y="1982912"/>
            <a:ext cx="5362575" cy="4105275"/>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1"/>
        <p:cNvGrpSpPr/>
        <p:nvPr/>
      </p:nvGrpSpPr>
      <p:grpSpPr>
        <a:xfrm>
          <a:off x="0" y="0"/>
          <a:ext cx="0" cy="0"/>
          <a:chOff x="0" y="0"/>
          <a:chExt cx="0" cy="0"/>
        </a:xfrm>
      </p:grpSpPr>
      <p:sp>
        <p:nvSpPr>
          <p:cNvPr id="42" name="Google Shape;42;p9"/>
          <p:cNvSpPr txBox="1">
            <a:spLocks noGrp="1"/>
          </p:cNvSpPr>
          <p:nvPr>
            <p:ph type="title"/>
          </p:nvPr>
        </p:nvSpPr>
        <p:spPr>
          <a:xfrm>
            <a:off x="3477775" y="1455750"/>
            <a:ext cx="4943100" cy="19644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13700">
                <a:solidFill>
                  <a:schemeClr val="lt1"/>
                </a:solidFill>
                <a:latin typeface="Playball"/>
                <a:ea typeface="Playball"/>
                <a:cs typeface="Playball"/>
                <a:sym typeface="Playba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3" name="Google Shape;43;p9"/>
          <p:cNvSpPr txBox="1">
            <a:spLocks noGrp="1"/>
          </p:cNvSpPr>
          <p:nvPr>
            <p:ph type="subTitle" idx="1"/>
          </p:nvPr>
        </p:nvSpPr>
        <p:spPr>
          <a:xfrm>
            <a:off x="3477775" y="3115350"/>
            <a:ext cx="4943100" cy="80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4"/>
        <p:cNvGrpSpPr/>
        <p:nvPr/>
      </p:nvGrpSpPr>
      <p:grpSpPr>
        <a:xfrm>
          <a:off x="0" y="0"/>
          <a:ext cx="0" cy="0"/>
          <a:chOff x="0" y="0"/>
          <a:chExt cx="0" cy="0"/>
        </a:xfrm>
      </p:grpSpPr>
      <p:sp>
        <p:nvSpPr>
          <p:cNvPr id="45" name="Google Shape;45;p10"/>
          <p:cNvSpPr txBox="1">
            <a:spLocks noGrp="1"/>
          </p:cNvSpPr>
          <p:nvPr>
            <p:ph type="title"/>
          </p:nvPr>
        </p:nvSpPr>
        <p:spPr>
          <a:xfrm>
            <a:off x="2487525" y="3549516"/>
            <a:ext cx="4168800" cy="933600"/>
          </a:xfrm>
          <a:prstGeom prst="rect">
            <a:avLst/>
          </a:prstGeom>
          <a:noFill/>
        </p:spPr>
        <p:txBody>
          <a:bodyPr spcFirstLastPara="1" wrap="square" lIns="91425" tIns="91425" rIns="91425" bIns="91425" anchor="t" anchorCtr="0">
            <a:noAutofit/>
          </a:bodyPr>
          <a:lstStyle>
            <a:lvl1pPr lvl="0" algn="ctr" rtl="0">
              <a:lnSpc>
                <a:spcPct val="90000"/>
              </a:lnSpc>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3.xml"/><Relationship Id="rId1"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54375" y="48617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IBM Plex Serif"/>
              <a:buNone/>
              <a:defRPr sz="3500">
                <a:solidFill>
                  <a:schemeClr val="dk1"/>
                </a:solidFill>
                <a:latin typeface="IBM Plex Serif"/>
                <a:ea typeface="IBM Plex Serif"/>
                <a:cs typeface="IBM Plex Serif"/>
                <a:sym typeface="IBM Plex Serif"/>
              </a:defRPr>
            </a:lvl1pPr>
            <a:lvl2pPr lvl="1" rtl="0">
              <a:spcBef>
                <a:spcPts val="0"/>
              </a:spcBef>
              <a:spcAft>
                <a:spcPts val="0"/>
              </a:spcAft>
              <a:buClr>
                <a:schemeClr val="dk1"/>
              </a:buClr>
              <a:buSzPts val="3500"/>
              <a:buFont typeface="IBM Plex Serif"/>
              <a:buNone/>
              <a:defRPr sz="3500">
                <a:solidFill>
                  <a:schemeClr val="dk1"/>
                </a:solidFill>
                <a:latin typeface="IBM Plex Serif"/>
                <a:ea typeface="IBM Plex Serif"/>
                <a:cs typeface="IBM Plex Serif"/>
                <a:sym typeface="IBM Plex Serif"/>
              </a:defRPr>
            </a:lvl2pPr>
            <a:lvl3pPr lvl="2" rtl="0">
              <a:spcBef>
                <a:spcPts val="0"/>
              </a:spcBef>
              <a:spcAft>
                <a:spcPts val="0"/>
              </a:spcAft>
              <a:buClr>
                <a:schemeClr val="dk1"/>
              </a:buClr>
              <a:buSzPts val="3500"/>
              <a:buFont typeface="IBM Plex Serif"/>
              <a:buNone/>
              <a:defRPr sz="3500">
                <a:solidFill>
                  <a:schemeClr val="dk1"/>
                </a:solidFill>
                <a:latin typeface="IBM Plex Serif"/>
                <a:ea typeface="IBM Plex Serif"/>
                <a:cs typeface="IBM Plex Serif"/>
                <a:sym typeface="IBM Plex Serif"/>
              </a:defRPr>
            </a:lvl3pPr>
            <a:lvl4pPr lvl="3" rtl="0">
              <a:spcBef>
                <a:spcPts val="0"/>
              </a:spcBef>
              <a:spcAft>
                <a:spcPts val="0"/>
              </a:spcAft>
              <a:buClr>
                <a:schemeClr val="dk1"/>
              </a:buClr>
              <a:buSzPts val="3500"/>
              <a:buFont typeface="IBM Plex Serif"/>
              <a:buNone/>
              <a:defRPr sz="3500">
                <a:solidFill>
                  <a:schemeClr val="dk1"/>
                </a:solidFill>
                <a:latin typeface="IBM Plex Serif"/>
                <a:ea typeface="IBM Plex Serif"/>
                <a:cs typeface="IBM Plex Serif"/>
                <a:sym typeface="IBM Plex Serif"/>
              </a:defRPr>
            </a:lvl4pPr>
            <a:lvl5pPr lvl="4" rtl="0">
              <a:spcBef>
                <a:spcPts val="0"/>
              </a:spcBef>
              <a:spcAft>
                <a:spcPts val="0"/>
              </a:spcAft>
              <a:buClr>
                <a:schemeClr val="dk1"/>
              </a:buClr>
              <a:buSzPts val="3500"/>
              <a:buFont typeface="IBM Plex Serif"/>
              <a:buNone/>
              <a:defRPr sz="3500">
                <a:solidFill>
                  <a:schemeClr val="dk1"/>
                </a:solidFill>
                <a:latin typeface="IBM Plex Serif"/>
                <a:ea typeface="IBM Plex Serif"/>
                <a:cs typeface="IBM Plex Serif"/>
                <a:sym typeface="IBM Plex Serif"/>
              </a:defRPr>
            </a:lvl5pPr>
            <a:lvl6pPr lvl="5" rtl="0">
              <a:spcBef>
                <a:spcPts val="0"/>
              </a:spcBef>
              <a:spcAft>
                <a:spcPts val="0"/>
              </a:spcAft>
              <a:buClr>
                <a:schemeClr val="dk1"/>
              </a:buClr>
              <a:buSzPts val="3500"/>
              <a:buFont typeface="IBM Plex Serif"/>
              <a:buNone/>
              <a:defRPr sz="3500">
                <a:solidFill>
                  <a:schemeClr val="dk1"/>
                </a:solidFill>
                <a:latin typeface="IBM Plex Serif"/>
                <a:ea typeface="IBM Plex Serif"/>
                <a:cs typeface="IBM Plex Serif"/>
                <a:sym typeface="IBM Plex Serif"/>
              </a:defRPr>
            </a:lvl6pPr>
            <a:lvl7pPr lvl="6" rtl="0">
              <a:spcBef>
                <a:spcPts val="0"/>
              </a:spcBef>
              <a:spcAft>
                <a:spcPts val="0"/>
              </a:spcAft>
              <a:buClr>
                <a:schemeClr val="dk1"/>
              </a:buClr>
              <a:buSzPts val="3500"/>
              <a:buFont typeface="IBM Plex Serif"/>
              <a:buNone/>
              <a:defRPr sz="3500">
                <a:solidFill>
                  <a:schemeClr val="dk1"/>
                </a:solidFill>
                <a:latin typeface="IBM Plex Serif"/>
                <a:ea typeface="IBM Plex Serif"/>
                <a:cs typeface="IBM Plex Serif"/>
                <a:sym typeface="IBM Plex Serif"/>
              </a:defRPr>
            </a:lvl7pPr>
            <a:lvl8pPr lvl="7" rtl="0">
              <a:spcBef>
                <a:spcPts val="0"/>
              </a:spcBef>
              <a:spcAft>
                <a:spcPts val="0"/>
              </a:spcAft>
              <a:buClr>
                <a:schemeClr val="dk1"/>
              </a:buClr>
              <a:buSzPts val="3500"/>
              <a:buFont typeface="IBM Plex Serif"/>
              <a:buNone/>
              <a:defRPr sz="3500">
                <a:solidFill>
                  <a:schemeClr val="dk1"/>
                </a:solidFill>
                <a:latin typeface="IBM Plex Serif"/>
                <a:ea typeface="IBM Plex Serif"/>
                <a:cs typeface="IBM Plex Serif"/>
                <a:sym typeface="IBM Plex Serif"/>
              </a:defRPr>
            </a:lvl8pPr>
            <a:lvl9pPr lvl="8" rtl="0">
              <a:spcBef>
                <a:spcPts val="0"/>
              </a:spcBef>
              <a:spcAft>
                <a:spcPts val="0"/>
              </a:spcAft>
              <a:buClr>
                <a:schemeClr val="dk1"/>
              </a:buClr>
              <a:buSzPts val="3500"/>
              <a:buFont typeface="IBM Plex Serif"/>
              <a:buNone/>
              <a:defRPr sz="3500">
                <a:solidFill>
                  <a:schemeClr val="dk1"/>
                </a:solidFill>
                <a:latin typeface="IBM Plex Serif"/>
                <a:ea typeface="IBM Plex Serif"/>
                <a:cs typeface="IBM Plex Serif"/>
                <a:sym typeface="IBM Plex Serif"/>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rchivo"/>
              <a:buChar char="●"/>
              <a:defRPr>
                <a:solidFill>
                  <a:schemeClr val="dk1"/>
                </a:solidFill>
                <a:latin typeface="Archivo"/>
                <a:ea typeface="Archivo"/>
                <a:cs typeface="Archivo"/>
                <a:sym typeface="Archivo"/>
              </a:defRPr>
            </a:lvl1pPr>
            <a:lvl2pPr marL="914400" lvl="1" indent="-317500">
              <a:lnSpc>
                <a:spcPct val="100000"/>
              </a:lnSpc>
              <a:spcBef>
                <a:spcPts val="1600"/>
              </a:spcBef>
              <a:spcAft>
                <a:spcPts val="0"/>
              </a:spcAft>
              <a:buClr>
                <a:schemeClr val="dk1"/>
              </a:buClr>
              <a:buSzPts val="1400"/>
              <a:buFont typeface="Archivo"/>
              <a:buChar char="○"/>
              <a:defRPr>
                <a:solidFill>
                  <a:schemeClr val="dk1"/>
                </a:solidFill>
                <a:latin typeface="Archivo"/>
                <a:ea typeface="Archivo"/>
                <a:cs typeface="Archivo"/>
                <a:sym typeface="Archivo"/>
              </a:defRPr>
            </a:lvl2pPr>
            <a:lvl3pPr marL="1371600" lvl="2" indent="-317500">
              <a:lnSpc>
                <a:spcPct val="100000"/>
              </a:lnSpc>
              <a:spcBef>
                <a:spcPts val="1600"/>
              </a:spcBef>
              <a:spcAft>
                <a:spcPts val="0"/>
              </a:spcAft>
              <a:buClr>
                <a:schemeClr val="dk1"/>
              </a:buClr>
              <a:buSzPts val="1400"/>
              <a:buFont typeface="Archivo"/>
              <a:buChar char="■"/>
              <a:defRPr>
                <a:solidFill>
                  <a:schemeClr val="dk1"/>
                </a:solidFill>
                <a:latin typeface="Archivo"/>
                <a:ea typeface="Archivo"/>
                <a:cs typeface="Archivo"/>
                <a:sym typeface="Archivo"/>
              </a:defRPr>
            </a:lvl3pPr>
            <a:lvl4pPr marL="1828800" lvl="3" indent="-317500">
              <a:lnSpc>
                <a:spcPct val="100000"/>
              </a:lnSpc>
              <a:spcBef>
                <a:spcPts val="1600"/>
              </a:spcBef>
              <a:spcAft>
                <a:spcPts val="0"/>
              </a:spcAft>
              <a:buClr>
                <a:schemeClr val="dk1"/>
              </a:buClr>
              <a:buSzPts val="1400"/>
              <a:buFont typeface="Archivo"/>
              <a:buChar char="●"/>
              <a:defRPr>
                <a:solidFill>
                  <a:schemeClr val="dk1"/>
                </a:solidFill>
                <a:latin typeface="Archivo"/>
                <a:ea typeface="Archivo"/>
                <a:cs typeface="Archivo"/>
                <a:sym typeface="Archivo"/>
              </a:defRPr>
            </a:lvl4pPr>
            <a:lvl5pPr marL="2286000" lvl="4" indent="-317500">
              <a:lnSpc>
                <a:spcPct val="100000"/>
              </a:lnSpc>
              <a:spcBef>
                <a:spcPts val="1600"/>
              </a:spcBef>
              <a:spcAft>
                <a:spcPts val="0"/>
              </a:spcAft>
              <a:buClr>
                <a:schemeClr val="dk1"/>
              </a:buClr>
              <a:buSzPts val="1400"/>
              <a:buFont typeface="Archivo"/>
              <a:buChar char="○"/>
              <a:defRPr>
                <a:solidFill>
                  <a:schemeClr val="dk1"/>
                </a:solidFill>
                <a:latin typeface="Archivo"/>
                <a:ea typeface="Archivo"/>
                <a:cs typeface="Archivo"/>
                <a:sym typeface="Archivo"/>
              </a:defRPr>
            </a:lvl5pPr>
            <a:lvl6pPr marL="2743200" lvl="5" indent="-317500">
              <a:lnSpc>
                <a:spcPct val="100000"/>
              </a:lnSpc>
              <a:spcBef>
                <a:spcPts val="1600"/>
              </a:spcBef>
              <a:spcAft>
                <a:spcPts val="0"/>
              </a:spcAft>
              <a:buClr>
                <a:schemeClr val="dk1"/>
              </a:buClr>
              <a:buSzPts val="1400"/>
              <a:buFont typeface="Archivo"/>
              <a:buChar char="■"/>
              <a:defRPr>
                <a:solidFill>
                  <a:schemeClr val="dk1"/>
                </a:solidFill>
                <a:latin typeface="Archivo"/>
                <a:ea typeface="Archivo"/>
                <a:cs typeface="Archivo"/>
                <a:sym typeface="Archivo"/>
              </a:defRPr>
            </a:lvl6pPr>
            <a:lvl7pPr marL="3200400" lvl="6" indent="-317500">
              <a:lnSpc>
                <a:spcPct val="100000"/>
              </a:lnSpc>
              <a:spcBef>
                <a:spcPts val="1600"/>
              </a:spcBef>
              <a:spcAft>
                <a:spcPts val="0"/>
              </a:spcAft>
              <a:buClr>
                <a:schemeClr val="dk1"/>
              </a:buClr>
              <a:buSzPts val="1400"/>
              <a:buFont typeface="Archivo"/>
              <a:buChar char="●"/>
              <a:defRPr>
                <a:solidFill>
                  <a:schemeClr val="dk1"/>
                </a:solidFill>
                <a:latin typeface="Archivo"/>
                <a:ea typeface="Archivo"/>
                <a:cs typeface="Archivo"/>
                <a:sym typeface="Archivo"/>
              </a:defRPr>
            </a:lvl7pPr>
            <a:lvl8pPr marL="3657600" lvl="7" indent="-317500">
              <a:lnSpc>
                <a:spcPct val="100000"/>
              </a:lnSpc>
              <a:spcBef>
                <a:spcPts val="1600"/>
              </a:spcBef>
              <a:spcAft>
                <a:spcPts val="0"/>
              </a:spcAft>
              <a:buClr>
                <a:schemeClr val="dk1"/>
              </a:buClr>
              <a:buSzPts val="1400"/>
              <a:buFont typeface="Archivo"/>
              <a:buChar char="○"/>
              <a:defRPr>
                <a:solidFill>
                  <a:schemeClr val="dk1"/>
                </a:solidFill>
                <a:latin typeface="Archivo"/>
                <a:ea typeface="Archivo"/>
                <a:cs typeface="Archivo"/>
                <a:sym typeface="Archivo"/>
              </a:defRPr>
            </a:lvl8pPr>
            <a:lvl9pPr marL="4114800" lvl="8" indent="-317500">
              <a:lnSpc>
                <a:spcPct val="100000"/>
              </a:lnSpc>
              <a:spcBef>
                <a:spcPts val="1600"/>
              </a:spcBef>
              <a:spcAft>
                <a:spcPts val="1600"/>
              </a:spcAft>
              <a:buClr>
                <a:schemeClr val="dk1"/>
              </a:buClr>
              <a:buSzPts val="1400"/>
              <a:buFont typeface="Archivo"/>
              <a:buChar char="■"/>
              <a:defRPr>
                <a:solidFill>
                  <a:schemeClr val="dk1"/>
                </a:solidFill>
                <a:latin typeface="Archivo"/>
                <a:ea typeface="Archivo"/>
                <a:cs typeface="Archivo"/>
                <a:sym typeface="Archiv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28"/>
        <p:cNvGrpSpPr/>
        <p:nvPr/>
      </p:nvGrpSpPr>
      <p:grpSpPr>
        <a:xfrm>
          <a:off x="0" y="0"/>
          <a:ext cx="0" cy="0"/>
          <a:chOff x="0" y="0"/>
          <a:chExt cx="0" cy="0"/>
        </a:xfrm>
      </p:grpSpPr>
      <p:sp>
        <p:nvSpPr>
          <p:cNvPr id="229" name="Google Shape;229;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30" name="Google Shape;230;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9" r:id="rId1"/>
    <p:sldLayoutId id="2147483680"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3.png"/><Relationship Id="rId10" Type="http://schemas.openxmlformats.org/officeDocument/2006/relationships/image" Target="../media/image11.png"/><Relationship Id="rId4" Type="http://schemas.openxmlformats.org/officeDocument/2006/relationships/image" Target="../media/image4.png"/><Relationship Id="rId9" Type="http://schemas.openxmlformats.org/officeDocument/2006/relationships/image" Target="../media/image10.png"/></Relationships>
</file>

<file path=ppt/slides/_rels/slide10.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3.png"/><Relationship Id="rId7"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7.png"/><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25.xml"/><Relationship Id="rId6" Type="http://schemas.openxmlformats.org/officeDocument/2006/relationships/image" Target="../media/image10.png"/><Relationship Id="rId5" Type="http://schemas.openxmlformats.org/officeDocument/2006/relationships/image" Target="../media/image13.png"/><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0.png"/><Relationship Id="rId2" Type="http://schemas.openxmlformats.org/officeDocument/2006/relationships/notesSlide" Target="../notesSlides/notesSlide12.xml"/><Relationship Id="rId1" Type="http://schemas.openxmlformats.org/officeDocument/2006/relationships/slideLayout" Target="../slideLayouts/slideLayout26.xml"/><Relationship Id="rId6" Type="http://schemas.openxmlformats.org/officeDocument/2006/relationships/image" Target="../media/image13.png"/><Relationship Id="rId5" Type="http://schemas.openxmlformats.org/officeDocument/2006/relationships/image" Target="../media/image14.png"/><Relationship Id="rId4" Type="http://schemas.openxmlformats.org/officeDocument/2006/relationships/image" Target="../media/image4.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4.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5.png"/><Relationship Id="rId9" Type="http://schemas.openxmlformats.org/officeDocument/2006/relationships/image" Target="../media/image10.png"/></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13.xml"/><Relationship Id="rId4" Type="http://schemas.openxmlformats.org/officeDocument/2006/relationships/image" Target="../media/image12.png"/></Relationships>
</file>

<file path=ppt/slides/_rels/slide1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7.jpg"/><Relationship Id="rId7"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18.xml"/><Relationship Id="rId6" Type="http://schemas.openxmlformats.org/officeDocument/2006/relationships/image" Target="../media/image10.png"/><Relationship Id="rId5" Type="http://schemas.openxmlformats.org/officeDocument/2006/relationships/image" Target="../media/image13.png"/><Relationship Id="rId4" Type="http://schemas.openxmlformats.org/officeDocument/2006/relationships/image" Target="../media/image14.png"/></Relationships>
</file>

<file path=ppt/slides/_rels/slide19.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2.png"/><Relationship Id="rId7" Type="http://schemas.openxmlformats.org/officeDocument/2006/relationships/image" Target="../media/image4.png"/><Relationship Id="rId12"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10.xml"/><Relationship Id="rId6" Type="http://schemas.openxmlformats.org/officeDocument/2006/relationships/image" Target="../media/image3.png"/><Relationship Id="rId11"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0.png"/><Relationship Id="rId4" Type="http://schemas.openxmlformats.org/officeDocument/2006/relationships/image" Target="../media/image7.png"/><Relationship Id="rId9" Type="http://schemas.openxmlformats.org/officeDocument/2006/relationships/image" Target="../media/image13.png"/></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1.png"/><Relationship Id="rId7"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8.xml"/><Relationship Id="rId6" Type="http://schemas.openxmlformats.org/officeDocument/2006/relationships/image" Target="../media/image12.png"/><Relationship Id="rId5" Type="http://schemas.openxmlformats.org/officeDocument/2006/relationships/image" Target="../media/image6.png"/><Relationship Id="rId10"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4.png"/></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11.png"/><Relationship Id="rId2" Type="http://schemas.openxmlformats.org/officeDocument/2006/relationships/notesSlide" Target="../notesSlides/notesSlide20.xml"/><Relationship Id="rId1" Type="http://schemas.openxmlformats.org/officeDocument/2006/relationships/slideLayout" Target="../slideLayouts/slideLayout27.xml"/><Relationship Id="rId6" Type="http://schemas.openxmlformats.org/officeDocument/2006/relationships/image" Target="../media/image9.png"/><Relationship Id="rId5" Type="http://schemas.openxmlformats.org/officeDocument/2006/relationships/image" Target="../media/image3.png"/><Relationship Id="rId4" Type="http://schemas.openxmlformats.org/officeDocument/2006/relationships/image" Target="../media/image8.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8.xml"/></Relationships>
</file>

<file path=ppt/slides/_rels/slide2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6.xml"/><Relationship Id="rId1" Type="http://schemas.openxmlformats.org/officeDocument/2006/relationships/slideLayout" Target="../slideLayouts/slideLayout19.xml"/><Relationship Id="rId5" Type="http://schemas.openxmlformats.org/officeDocument/2006/relationships/image" Target="../media/image4.png"/><Relationship Id="rId4" Type="http://schemas.openxmlformats.org/officeDocument/2006/relationships/image" Target="../media/image7.png"/></Relationships>
</file>

<file path=ppt/slides/_rels/slide27.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7.xml"/><Relationship Id="rId1" Type="http://schemas.openxmlformats.org/officeDocument/2006/relationships/slideLayout" Target="../slideLayouts/slideLayout20.xml"/><Relationship Id="rId5" Type="http://schemas.openxmlformats.org/officeDocument/2006/relationships/image" Target="../media/image5.png"/><Relationship Id="rId4" Type="http://schemas.openxmlformats.org/officeDocument/2006/relationships/image" Target="../media/image4.png"/></Relationships>
</file>

<file path=ppt/slides/_rels/slide2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8.xml"/><Relationship Id="rId1" Type="http://schemas.openxmlformats.org/officeDocument/2006/relationships/slideLayout" Target="../slideLayouts/slideLayout19.xml"/><Relationship Id="rId5" Type="http://schemas.openxmlformats.org/officeDocument/2006/relationships/image" Target="../media/image8.png"/><Relationship Id="rId4" Type="http://schemas.openxmlformats.org/officeDocument/2006/relationships/image" Target="../media/image3.png"/></Relationships>
</file>

<file path=ppt/slides/_rels/slide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9.xml"/><Relationship Id="rId1" Type="http://schemas.openxmlformats.org/officeDocument/2006/relationships/slideLayout" Target="../slideLayouts/slideLayout5.xml"/><Relationship Id="rId5" Type="http://schemas.openxmlformats.org/officeDocument/2006/relationships/image" Target="../media/image10.png"/><Relationship Id="rId4" Type="http://schemas.openxmlformats.org/officeDocument/2006/relationships/image" Target="../media/image13.png"/></Relationships>
</file>

<file path=ppt/slides/_rels/slide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8.png"/><Relationship Id="rId7"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hyperlink" Target="https://docs.google.com/spreadsheets/d/1edYSIm6asWxGmhmP3Q5uUCQzlJ8vDhkeR9z3y3MSeQ8/copy" TargetMode="External"/><Relationship Id="rId2" Type="http://schemas.openxmlformats.org/officeDocument/2006/relationships/notesSlide" Target="../notesSlides/notesSlide33.xml"/><Relationship Id="rId1" Type="http://schemas.openxmlformats.org/officeDocument/2006/relationships/slideLayout" Target="../slideLayouts/slideLayout16.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20.png"/></Relationships>
</file>

<file path=ppt/slides/_rels/slide34.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34.xml"/><Relationship Id="rId1" Type="http://schemas.openxmlformats.org/officeDocument/2006/relationships/slideLayout" Target="../slideLayouts/slideLayout4.xml"/><Relationship Id="rId6" Type="http://schemas.openxmlformats.org/officeDocument/2006/relationships/image" Target="../media/image11.png"/><Relationship Id="rId5" Type="http://schemas.openxmlformats.org/officeDocument/2006/relationships/image" Target="../media/image4.png"/><Relationship Id="rId4" Type="http://schemas.openxmlformats.org/officeDocument/2006/relationships/image" Target="../media/image9.png"/><Relationship Id="rId9" Type="http://schemas.openxmlformats.org/officeDocument/2006/relationships/image" Target="../media/image22.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3.png"/><Relationship Id="rId7" Type="http://schemas.openxmlformats.org/officeDocument/2006/relationships/image" Target="../media/image27.png"/><Relationship Id="rId12" Type="http://schemas.openxmlformats.org/officeDocument/2006/relationships/hyperlink" Target="https://www.freepik.com/free-vector/watercolor-book-club-illustration_24748792.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21.xml"/><Relationship Id="rId6" Type="http://schemas.openxmlformats.org/officeDocument/2006/relationships/image" Target="../media/image26.png"/><Relationship Id="rId11" Type="http://schemas.openxmlformats.org/officeDocument/2006/relationships/image" Target="../media/image31.png"/><Relationship Id="rId5" Type="http://schemas.openxmlformats.org/officeDocument/2006/relationships/image" Target="../media/image25.png"/><Relationship Id="rId10" Type="http://schemas.openxmlformats.org/officeDocument/2006/relationships/image" Target="../media/image30.png"/><Relationship Id="rId4" Type="http://schemas.openxmlformats.org/officeDocument/2006/relationships/image" Target="../media/image24.png"/><Relationship Id="rId9" Type="http://schemas.openxmlformats.org/officeDocument/2006/relationships/image" Target="../media/image29.png"/></Relationships>
</file>

<file path=ppt/slides/_rels/slide37.xml.rels><?xml version="1.0" encoding="UTF-8" standalone="yes"?>
<Relationships xmlns="http://schemas.openxmlformats.org/package/2006/relationships"><Relationship Id="rId8" Type="http://schemas.openxmlformats.org/officeDocument/2006/relationships/hyperlink" Target="https://www.freepik.com/free-photo/woman-enjoying-reading-book_15518824.htm/?utm_source=slidesgo_template&amp;utm_medium=referral-link&amp;utm_campaign=sg_resources&amp;utm_content=freepik" TargetMode="External"/><Relationship Id="rId3" Type="http://schemas.openxmlformats.org/officeDocument/2006/relationships/hyperlink" Target="https://www.freepik.com/free-vector/watercolor-world-book-day-labels-collection_23437298.htm/?utm_source=slidesgo_template&amp;utm_medium=referral-link&amp;utm_campaign=sg_resources&amp;utm_content=freepik" TargetMode="External"/><Relationship Id="rId7" Type="http://schemas.openxmlformats.org/officeDocument/2006/relationships/hyperlink" Target="https://www.freepik.com/free-photo/young-lady-making-duck-face-camera_5741942.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hyperlink" Target="https://www.freepik.com/free-photo/front-view-journalist-holding-microphone_16133193.htm/?utm_source=slidesgo_template&amp;utm_medium=referral-link&amp;utm_campaign=sg_resources&amp;utm_content=freepik" TargetMode="External"/><Relationship Id="rId11" Type="http://schemas.openxmlformats.org/officeDocument/2006/relationships/hyperlink" Target="https://www.freepik.com/free-photo/daughter-father-reading-book-together_14601015.htm/?utm_source=slidesgo_template&amp;utm_medium=referral-link&amp;utm_campaign=sg_resources&amp;utm_content=freepik" TargetMode="External"/><Relationship Id="rId5" Type="http://schemas.openxmlformats.org/officeDocument/2006/relationships/hyperlink" Target="https://www.freepik.com/free-photo/old-woman-nurse-looking-camera_5199916.htm/?utm_source=slidesgo_template&amp;utm_medium=referral-link&amp;utm_campaign=sg_resources&amp;utm_content=freepik" TargetMode="External"/><Relationship Id="rId10" Type="http://schemas.openxmlformats.org/officeDocument/2006/relationships/hyperlink" Target="https://www.freepik.com/free-photo/grandparents-reading-book-with-their-grandchildren_6748808.htm/?utm_source=slidesgo_template&amp;utm_medium=referral-link&amp;utm_campaign=sg_resources&amp;utm_content=freepik" TargetMode="External"/><Relationship Id="rId4" Type="http://schemas.openxmlformats.org/officeDocument/2006/relationships/hyperlink" Target="https://www.freepik.com/free-photo/old-woman-confronting-alzheimer-disease_16518303.htm/?utm_source=slidesgo_template&amp;utm_medium=referral-link&amp;utm_campaign=sg_resources&amp;utm_content=freepik" TargetMode="External"/><Relationship Id="rId9" Type="http://schemas.openxmlformats.org/officeDocument/2006/relationships/hyperlink" Target="https://www.freepik.com/free-photo/man-enjoying-smell-book_15518820.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38.xml"/><Relationship Id="rId1" Type="http://schemas.openxmlformats.org/officeDocument/2006/relationships/slideLayout" Target="../slideLayouts/slideLayout33.xml"/><Relationship Id="rId6" Type="http://schemas.openxmlformats.org/officeDocument/2006/relationships/slide" Target="slide35.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33.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hyperlink" Target="https://fonts.google.com/specimen/Playball" TargetMode="External"/><Relationship Id="rId2" Type="http://schemas.openxmlformats.org/officeDocument/2006/relationships/notesSlide" Target="../notesSlides/notesSlide40.xml"/><Relationship Id="rId1" Type="http://schemas.openxmlformats.org/officeDocument/2006/relationships/slideLayout" Target="../slideLayouts/slideLayout33.xml"/><Relationship Id="rId4" Type="http://schemas.openxmlformats.org/officeDocument/2006/relationships/hyperlink" Target="https://fonts.google.com/specimen/IBM+Plex+Serif" TargetMode="External"/></Relationships>
</file>

<file path=ppt/slides/_rels/slide4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6.png"/><Relationship Id="rId2" Type="http://schemas.openxmlformats.org/officeDocument/2006/relationships/notesSlide" Target="../notesSlides/notesSlide41.xml"/><Relationship Id="rId1" Type="http://schemas.openxmlformats.org/officeDocument/2006/relationships/slideLayout" Target="../slideLayouts/slideLayout33.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5.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4.png"/><Relationship Id="rId4" Type="http://schemas.openxmlformats.org/officeDocument/2006/relationships/image" Target="../media/image32.png"/><Relationship Id="rId9" Type="http://schemas.openxmlformats.org/officeDocument/2006/relationships/image" Target="../media/image33.png"/></Relationships>
</file>

<file path=ppt/slides/_rels/slide4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2.xml"/><Relationship Id="rId1" Type="http://schemas.openxmlformats.org/officeDocument/2006/relationships/slideLayout" Target="../slideLayouts/slideLayout3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8.xml"/><Relationship Id="rId1" Type="http://schemas.openxmlformats.org/officeDocument/2006/relationships/slideLayout" Target="../slideLayouts/slideLayout3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2.xml"/></Relationships>
</file>

<file path=ppt/slides/_rels/slide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2.xml"/></Relationships>
</file>

<file path=ppt/slides/_rels/slide5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5.xml"/><Relationship Id="rId1" Type="http://schemas.openxmlformats.org/officeDocument/2006/relationships/slideLayout" Target="../slideLayouts/slideLayout32.xml"/><Relationship Id="rId4" Type="http://schemas.openxmlformats.org/officeDocument/2006/relationships/image" Target="../media/image37.png"/></Relationships>
</file>

<file path=ppt/slides/_rels/slide6.xml.rels><?xml version="1.0" encoding="UTF-8" standalone="yes"?>
<Relationships xmlns="http://schemas.openxmlformats.org/package/2006/relationships"><Relationship Id="rId8" Type="http://schemas.openxmlformats.org/officeDocument/2006/relationships/slide" Target="slide42.xml"/><Relationship Id="rId13" Type="http://schemas.openxmlformats.org/officeDocument/2006/relationships/hyperlink" Target="https://www.freepik.com/?utm_source=slidesgo_template&amp;utm_medium=referral-link&amp;utm_campaign=promo-slide&amp;utm_term=slidesgo&amp;utm_content=freepik" TargetMode="External"/><Relationship Id="rId18" Type="http://schemas.openxmlformats.org/officeDocument/2006/relationships/image" Target="../media/image9.png"/><Relationship Id="rId3" Type="http://schemas.openxmlformats.org/officeDocument/2006/relationships/slide" Target="slide40.xml"/><Relationship Id="rId7" Type="http://schemas.openxmlformats.org/officeDocument/2006/relationships/slide" Target="slide48.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6.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5.xml"/><Relationship Id="rId6" Type="http://schemas.openxmlformats.org/officeDocument/2006/relationships/slide" Target="slide35.xml"/><Relationship Id="rId11" Type="http://schemas.openxmlformats.org/officeDocument/2006/relationships/hyperlink" Target="http://bit.ly/30B07Gq" TargetMode="External"/><Relationship Id="rId5" Type="http://schemas.openxmlformats.org/officeDocument/2006/relationships/slide" Target="slide36.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19" Type="http://schemas.openxmlformats.org/officeDocument/2006/relationships/image" Target="../media/image10.png"/><Relationship Id="rId4" Type="http://schemas.openxmlformats.org/officeDocument/2006/relationships/slide" Target="slide37.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image" Target="../media/image5.png"/><Relationship Id="rId5" Type="http://schemas.openxmlformats.org/officeDocument/2006/relationships/image" Target="../media/image12.png"/><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22.xml"/><Relationship Id="rId6" Type="http://schemas.openxmlformats.org/officeDocument/2006/relationships/image" Target="../media/image3.png"/><Relationship Id="rId5" Type="http://schemas.openxmlformats.org/officeDocument/2006/relationships/image" Target="../media/image10.pn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37"/>
        <p:cNvGrpSpPr/>
        <p:nvPr/>
      </p:nvGrpSpPr>
      <p:grpSpPr>
        <a:xfrm>
          <a:off x="0" y="0"/>
          <a:ext cx="0" cy="0"/>
          <a:chOff x="0" y="0"/>
          <a:chExt cx="0" cy="0"/>
        </a:xfrm>
      </p:grpSpPr>
      <p:pic>
        <p:nvPicPr>
          <p:cNvPr id="239" name="Google Shape;239;p36"/>
          <p:cNvPicPr preferRelativeResize="0"/>
          <p:nvPr/>
        </p:nvPicPr>
        <p:blipFill>
          <a:blip r:embed="rId3">
            <a:alphaModFix/>
          </a:blip>
          <a:stretch>
            <a:fillRect/>
          </a:stretch>
        </p:blipFill>
        <p:spPr>
          <a:xfrm rot="10800000" flipH="1">
            <a:off x="-374800" y="3376825"/>
            <a:ext cx="3185050" cy="2619550"/>
          </a:xfrm>
          <a:prstGeom prst="rect">
            <a:avLst/>
          </a:prstGeom>
          <a:noFill/>
          <a:ln>
            <a:noFill/>
          </a:ln>
        </p:spPr>
      </p:pic>
      <p:pic>
        <p:nvPicPr>
          <p:cNvPr id="240" name="Google Shape;240;p36"/>
          <p:cNvPicPr preferRelativeResize="0"/>
          <p:nvPr/>
        </p:nvPicPr>
        <p:blipFill>
          <a:blip r:embed="rId4">
            <a:alphaModFix/>
          </a:blip>
          <a:stretch>
            <a:fillRect/>
          </a:stretch>
        </p:blipFill>
        <p:spPr>
          <a:xfrm>
            <a:off x="-78929" y="3027521"/>
            <a:ext cx="1431900" cy="1575775"/>
          </a:xfrm>
          <a:prstGeom prst="rect">
            <a:avLst/>
          </a:prstGeom>
          <a:noFill/>
          <a:ln>
            <a:noFill/>
          </a:ln>
        </p:spPr>
      </p:pic>
      <p:pic>
        <p:nvPicPr>
          <p:cNvPr id="241" name="Google Shape;241;p36"/>
          <p:cNvPicPr preferRelativeResize="0"/>
          <p:nvPr/>
        </p:nvPicPr>
        <p:blipFill>
          <a:blip r:embed="rId5">
            <a:alphaModFix/>
          </a:blip>
          <a:stretch>
            <a:fillRect/>
          </a:stretch>
        </p:blipFill>
        <p:spPr>
          <a:xfrm rot="2993464">
            <a:off x="7592025" y="1350438"/>
            <a:ext cx="2352675" cy="2562225"/>
          </a:xfrm>
          <a:prstGeom prst="rect">
            <a:avLst/>
          </a:prstGeom>
          <a:noFill/>
          <a:ln>
            <a:noFill/>
          </a:ln>
        </p:spPr>
      </p:pic>
      <p:sp>
        <p:nvSpPr>
          <p:cNvPr id="242" name="Google Shape;242;p36"/>
          <p:cNvSpPr txBox="1">
            <a:spLocks noGrp="1"/>
          </p:cNvSpPr>
          <p:nvPr>
            <p:ph type="subTitle" idx="1"/>
          </p:nvPr>
        </p:nvSpPr>
        <p:spPr>
          <a:xfrm>
            <a:off x="2307600" y="3546325"/>
            <a:ext cx="45288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sp>
        <p:nvSpPr>
          <p:cNvPr id="243" name="Google Shape;243;p36"/>
          <p:cNvSpPr txBox="1">
            <a:spLocks noGrp="1"/>
          </p:cNvSpPr>
          <p:nvPr>
            <p:ph type="title"/>
          </p:nvPr>
        </p:nvSpPr>
        <p:spPr>
          <a:xfrm>
            <a:off x="1428950" y="872897"/>
            <a:ext cx="6678000" cy="225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600" dirty="0">
                <a:solidFill>
                  <a:schemeClr val="lt1"/>
                </a:solidFill>
              </a:rPr>
              <a:t>Welcome to</a:t>
            </a:r>
            <a:br>
              <a:rPr lang="en" sz="4600" dirty="0">
                <a:solidFill>
                  <a:schemeClr val="lt1"/>
                </a:solidFill>
                <a:latin typeface="IBM Plex Serif"/>
                <a:sym typeface="IBM Plex Serif"/>
              </a:rPr>
            </a:br>
            <a:r>
              <a:rPr lang="en" sz="5100" dirty="0">
                <a:solidFill>
                  <a:schemeClr val="dk2"/>
                </a:solidFill>
                <a:latin typeface="IBM Plex Serif SemiBold"/>
                <a:ea typeface="IBM Plex Serif SemiBold"/>
                <a:cs typeface="IBM Plex Serif SemiBold"/>
                <a:sym typeface="IBM Plex Serif SemiBold"/>
              </a:rPr>
              <a:t> Literacy Night!</a:t>
            </a:r>
            <a:endParaRPr sz="5100" dirty="0">
              <a:solidFill>
                <a:schemeClr val="dk2"/>
              </a:solidFill>
              <a:latin typeface="IBM Plex Serif SemiBold"/>
              <a:ea typeface="IBM Plex Serif SemiBold"/>
              <a:cs typeface="IBM Plex Serif SemiBold"/>
              <a:sym typeface="IBM Plex Serif SemiBold"/>
            </a:endParaRPr>
          </a:p>
        </p:txBody>
      </p:sp>
      <p:pic>
        <p:nvPicPr>
          <p:cNvPr id="244" name="Google Shape;244;p36"/>
          <p:cNvPicPr preferRelativeResize="0"/>
          <p:nvPr/>
        </p:nvPicPr>
        <p:blipFill>
          <a:blip r:embed="rId6">
            <a:alphaModFix/>
          </a:blip>
          <a:stretch>
            <a:fillRect/>
          </a:stretch>
        </p:blipFill>
        <p:spPr>
          <a:xfrm rot="-1800008">
            <a:off x="7074735" y="2642879"/>
            <a:ext cx="2824054" cy="3335165"/>
          </a:xfrm>
          <a:prstGeom prst="rect">
            <a:avLst/>
          </a:prstGeom>
          <a:noFill/>
          <a:ln>
            <a:noFill/>
          </a:ln>
        </p:spPr>
      </p:pic>
      <p:pic>
        <p:nvPicPr>
          <p:cNvPr id="245" name="Google Shape;245;p36"/>
          <p:cNvPicPr preferRelativeResize="0"/>
          <p:nvPr/>
        </p:nvPicPr>
        <p:blipFill>
          <a:blip r:embed="rId7">
            <a:alphaModFix/>
          </a:blip>
          <a:stretch>
            <a:fillRect/>
          </a:stretch>
        </p:blipFill>
        <p:spPr>
          <a:xfrm>
            <a:off x="11375" y="3541875"/>
            <a:ext cx="2397025" cy="2454500"/>
          </a:xfrm>
          <a:prstGeom prst="rect">
            <a:avLst/>
          </a:prstGeom>
          <a:noFill/>
          <a:ln>
            <a:noFill/>
          </a:ln>
        </p:spPr>
      </p:pic>
      <p:pic>
        <p:nvPicPr>
          <p:cNvPr id="246" name="Google Shape;246;p36"/>
          <p:cNvPicPr preferRelativeResize="0"/>
          <p:nvPr/>
        </p:nvPicPr>
        <p:blipFill>
          <a:blip r:embed="rId8">
            <a:alphaModFix/>
          </a:blip>
          <a:stretch>
            <a:fillRect/>
          </a:stretch>
        </p:blipFill>
        <p:spPr>
          <a:xfrm>
            <a:off x="1219200" y="3332325"/>
            <a:ext cx="625851" cy="693350"/>
          </a:xfrm>
          <a:prstGeom prst="rect">
            <a:avLst/>
          </a:prstGeom>
          <a:noFill/>
          <a:ln>
            <a:noFill/>
          </a:ln>
        </p:spPr>
      </p:pic>
      <p:pic>
        <p:nvPicPr>
          <p:cNvPr id="247" name="Google Shape;247;p36"/>
          <p:cNvPicPr preferRelativeResize="0"/>
          <p:nvPr/>
        </p:nvPicPr>
        <p:blipFill>
          <a:blip r:embed="rId9">
            <a:alphaModFix/>
          </a:blip>
          <a:stretch>
            <a:fillRect/>
          </a:stretch>
        </p:blipFill>
        <p:spPr>
          <a:xfrm>
            <a:off x="1724000" y="2847325"/>
            <a:ext cx="714794" cy="693350"/>
          </a:xfrm>
          <a:prstGeom prst="rect">
            <a:avLst/>
          </a:prstGeom>
          <a:noFill/>
          <a:ln>
            <a:noFill/>
          </a:ln>
        </p:spPr>
      </p:pic>
      <p:pic>
        <p:nvPicPr>
          <p:cNvPr id="248" name="Google Shape;248;p36"/>
          <p:cNvPicPr preferRelativeResize="0"/>
          <p:nvPr/>
        </p:nvPicPr>
        <p:blipFill>
          <a:blip r:embed="rId10">
            <a:alphaModFix/>
          </a:blip>
          <a:stretch>
            <a:fillRect/>
          </a:stretch>
        </p:blipFill>
        <p:spPr>
          <a:xfrm>
            <a:off x="1171006" y="2532975"/>
            <a:ext cx="722240" cy="693350"/>
          </a:xfrm>
          <a:prstGeom prst="rect">
            <a:avLst/>
          </a:prstGeom>
          <a:noFill/>
          <a:ln>
            <a:noFill/>
          </a:ln>
        </p:spPr>
      </p:pic>
      <p:pic>
        <p:nvPicPr>
          <p:cNvPr id="249" name="Google Shape;249;p36"/>
          <p:cNvPicPr preferRelativeResize="0"/>
          <p:nvPr/>
        </p:nvPicPr>
        <p:blipFill>
          <a:blip r:embed="rId5">
            <a:alphaModFix/>
          </a:blip>
          <a:stretch>
            <a:fillRect/>
          </a:stretch>
        </p:blipFill>
        <p:spPr>
          <a:xfrm rot="-5152291">
            <a:off x="4013705" y="-1216353"/>
            <a:ext cx="2098962" cy="2285916"/>
          </a:xfrm>
          <a:prstGeom prst="rect">
            <a:avLst/>
          </a:prstGeom>
          <a:noFill/>
          <a:ln>
            <a:noFill/>
          </a:ln>
        </p:spPr>
      </p:pic>
      <p:pic>
        <p:nvPicPr>
          <p:cNvPr id="250" name="Google Shape;250;p36"/>
          <p:cNvPicPr preferRelativeResize="0"/>
          <p:nvPr/>
        </p:nvPicPr>
        <p:blipFill>
          <a:blip r:embed="rId8">
            <a:alphaModFix/>
          </a:blip>
          <a:stretch>
            <a:fillRect/>
          </a:stretch>
        </p:blipFill>
        <p:spPr>
          <a:xfrm>
            <a:off x="3593162" y="23783"/>
            <a:ext cx="558359" cy="618579"/>
          </a:xfrm>
          <a:prstGeom prst="rect">
            <a:avLst/>
          </a:prstGeom>
          <a:noFill/>
          <a:ln>
            <a:noFill/>
          </a:ln>
        </p:spPr>
      </p:pic>
      <p:pic>
        <p:nvPicPr>
          <p:cNvPr id="251" name="Google Shape;251;p36"/>
          <p:cNvPicPr preferRelativeResize="0"/>
          <p:nvPr/>
        </p:nvPicPr>
        <p:blipFill>
          <a:blip r:embed="rId4">
            <a:alphaModFix/>
          </a:blip>
          <a:stretch>
            <a:fillRect/>
          </a:stretch>
        </p:blipFill>
        <p:spPr>
          <a:xfrm rot="-7200002">
            <a:off x="4822087" y="-551888"/>
            <a:ext cx="1277484" cy="1405844"/>
          </a:xfrm>
          <a:prstGeom prst="rect">
            <a:avLst/>
          </a:prstGeom>
          <a:noFill/>
          <a:ln>
            <a:noFill/>
          </a:ln>
        </p:spPr>
      </p:pic>
      <p:pic>
        <p:nvPicPr>
          <p:cNvPr id="252" name="Google Shape;252;p36"/>
          <p:cNvPicPr preferRelativeResize="0"/>
          <p:nvPr/>
        </p:nvPicPr>
        <p:blipFill>
          <a:blip r:embed="rId10">
            <a:alphaModFix/>
          </a:blip>
          <a:stretch>
            <a:fillRect/>
          </a:stretch>
        </p:blipFill>
        <p:spPr>
          <a:xfrm>
            <a:off x="3396602" y="264019"/>
            <a:ext cx="644354" cy="618579"/>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67"/>
        <p:cNvGrpSpPr/>
        <p:nvPr/>
      </p:nvGrpSpPr>
      <p:grpSpPr>
        <a:xfrm>
          <a:off x="0" y="0"/>
          <a:ext cx="0" cy="0"/>
          <a:chOff x="0" y="0"/>
          <a:chExt cx="0" cy="0"/>
        </a:xfrm>
      </p:grpSpPr>
      <p:sp>
        <p:nvSpPr>
          <p:cNvPr id="368" name="Google Shape;368;p45"/>
          <p:cNvSpPr/>
          <p:nvPr/>
        </p:nvSpPr>
        <p:spPr>
          <a:xfrm>
            <a:off x="3917400" y="3328875"/>
            <a:ext cx="4230000" cy="475800"/>
          </a:xfrm>
          <a:prstGeom prst="roundRect">
            <a:avLst>
              <a:gd name="adj" fmla="val 50000"/>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9" name="Google Shape;369;p45"/>
          <p:cNvPicPr preferRelativeResize="0"/>
          <p:nvPr/>
        </p:nvPicPr>
        <p:blipFill>
          <a:blip r:embed="rId3">
            <a:alphaModFix/>
          </a:blip>
          <a:stretch>
            <a:fillRect/>
          </a:stretch>
        </p:blipFill>
        <p:spPr>
          <a:xfrm rot="-2993464" flipH="1">
            <a:off x="-726368" y="521163"/>
            <a:ext cx="2352675" cy="2562225"/>
          </a:xfrm>
          <a:prstGeom prst="rect">
            <a:avLst/>
          </a:prstGeom>
          <a:noFill/>
          <a:ln>
            <a:noFill/>
          </a:ln>
        </p:spPr>
      </p:pic>
      <p:sp>
        <p:nvSpPr>
          <p:cNvPr id="370" name="Google Shape;370;p45"/>
          <p:cNvSpPr txBox="1">
            <a:spLocks noGrp="1"/>
          </p:cNvSpPr>
          <p:nvPr>
            <p:ph type="title"/>
          </p:nvPr>
        </p:nvSpPr>
        <p:spPr>
          <a:xfrm>
            <a:off x="3271900" y="2410875"/>
            <a:ext cx="55209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Favorite </a:t>
            </a:r>
            <a:r>
              <a:rPr lang="en" sz="6500">
                <a:latin typeface="IBM Plex Serif"/>
                <a:ea typeface="IBM Plex Serif"/>
                <a:cs typeface="IBM Plex Serif"/>
                <a:sym typeface="IBM Plex Serif"/>
              </a:rPr>
              <a:t>books</a:t>
            </a:r>
            <a:endParaRPr sz="5100">
              <a:latin typeface="IBM Plex Serif"/>
              <a:ea typeface="IBM Plex Serif"/>
              <a:cs typeface="IBM Plex Serif"/>
              <a:sym typeface="IBM Plex Serif"/>
            </a:endParaRPr>
          </a:p>
        </p:txBody>
      </p:sp>
      <p:sp>
        <p:nvSpPr>
          <p:cNvPr id="371" name="Google Shape;371;p45"/>
          <p:cNvSpPr txBox="1">
            <a:spLocks noGrp="1"/>
          </p:cNvSpPr>
          <p:nvPr>
            <p:ph type="title" idx="2"/>
          </p:nvPr>
        </p:nvSpPr>
        <p:spPr>
          <a:xfrm>
            <a:off x="5085000" y="1281075"/>
            <a:ext cx="1894800" cy="123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72" name="Google Shape;372;p45"/>
          <p:cNvSpPr txBox="1">
            <a:spLocks noGrp="1"/>
          </p:cNvSpPr>
          <p:nvPr>
            <p:ph type="subTitle" idx="1"/>
          </p:nvPr>
        </p:nvSpPr>
        <p:spPr>
          <a:xfrm>
            <a:off x="3719550" y="3328875"/>
            <a:ext cx="4625700" cy="37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cxnSp>
        <p:nvCxnSpPr>
          <p:cNvPr id="373" name="Google Shape;373;p45"/>
          <p:cNvCxnSpPr/>
          <p:nvPr/>
        </p:nvCxnSpPr>
        <p:spPr>
          <a:xfrm>
            <a:off x="5108388" y="1939275"/>
            <a:ext cx="198600" cy="0"/>
          </a:xfrm>
          <a:prstGeom prst="straightConnector1">
            <a:avLst/>
          </a:prstGeom>
          <a:noFill/>
          <a:ln w="19050" cap="flat" cmpd="sng">
            <a:solidFill>
              <a:schemeClr val="accent1"/>
            </a:solidFill>
            <a:prstDash val="solid"/>
            <a:round/>
            <a:headEnd type="none" w="med" len="med"/>
            <a:tailEnd type="none" w="med" len="med"/>
          </a:ln>
        </p:spPr>
      </p:cxnSp>
      <p:cxnSp>
        <p:nvCxnSpPr>
          <p:cNvPr id="374" name="Google Shape;374;p45"/>
          <p:cNvCxnSpPr/>
          <p:nvPr/>
        </p:nvCxnSpPr>
        <p:spPr>
          <a:xfrm>
            <a:off x="6757663" y="1939275"/>
            <a:ext cx="198600" cy="0"/>
          </a:xfrm>
          <a:prstGeom prst="straightConnector1">
            <a:avLst/>
          </a:prstGeom>
          <a:noFill/>
          <a:ln w="19050" cap="flat" cmpd="sng">
            <a:solidFill>
              <a:schemeClr val="accent1"/>
            </a:solidFill>
            <a:prstDash val="solid"/>
            <a:round/>
            <a:headEnd type="none" w="med" len="med"/>
            <a:tailEnd type="none" w="med" len="med"/>
          </a:ln>
        </p:spPr>
      </p:cxnSp>
      <p:pic>
        <p:nvPicPr>
          <p:cNvPr id="375" name="Google Shape;375;p45"/>
          <p:cNvPicPr preferRelativeResize="0"/>
          <p:nvPr/>
        </p:nvPicPr>
        <p:blipFill>
          <a:blip r:embed="rId4">
            <a:alphaModFix/>
          </a:blip>
          <a:stretch>
            <a:fillRect/>
          </a:stretch>
        </p:blipFill>
        <p:spPr>
          <a:xfrm>
            <a:off x="-1747387" y="1601288"/>
            <a:ext cx="4448175" cy="2781300"/>
          </a:xfrm>
          <a:prstGeom prst="rect">
            <a:avLst/>
          </a:prstGeom>
          <a:noFill/>
          <a:ln>
            <a:noFill/>
          </a:ln>
        </p:spPr>
      </p:pic>
      <p:pic>
        <p:nvPicPr>
          <p:cNvPr id="376" name="Google Shape;376;p45"/>
          <p:cNvPicPr preferRelativeResize="0"/>
          <p:nvPr/>
        </p:nvPicPr>
        <p:blipFill>
          <a:blip r:embed="rId5">
            <a:alphaModFix/>
          </a:blip>
          <a:stretch>
            <a:fillRect/>
          </a:stretch>
        </p:blipFill>
        <p:spPr>
          <a:xfrm>
            <a:off x="913650" y="3098535"/>
            <a:ext cx="2190250" cy="2355675"/>
          </a:xfrm>
          <a:prstGeom prst="rect">
            <a:avLst/>
          </a:prstGeom>
          <a:noFill/>
          <a:ln>
            <a:noFill/>
          </a:ln>
        </p:spPr>
      </p:pic>
      <p:pic>
        <p:nvPicPr>
          <p:cNvPr id="377" name="Google Shape;377;p45"/>
          <p:cNvPicPr preferRelativeResize="0"/>
          <p:nvPr/>
        </p:nvPicPr>
        <p:blipFill>
          <a:blip r:embed="rId6">
            <a:alphaModFix/>
          </a:blip>
          <a:stretch>
            <a:fillRect/>
          </a:stretch>
        </p:blipFill>
        <p:spPr>
          <a:xfrm flipH="1">
            <a:off x="2227525" y="3110265"/>
            <a:ext cx="711004" cy="682560"/>
          </a:xfrm>
          <a:prstGeom prst="rect">
            <a:avLst/>
          </a:prstGeom>
          <a:noFill/>
          <a:ln>
            <a:noFill/>
          </a:ln>
        </p:spPr>
      </p:pic>
      <p:pic>
        <p:nvPicPr>
          <p:cNvPr id="378" name="Google Shape;378;p45"/>
          <p:cNvPicPr preferRelativeResize="0"/>
          <p:nvPr/>
        </p:nvPicPr>
        <p:blipFill>
          <a:blip r:embed="rId7">
            <a:alphaModFix/>
          </a:blip>
          <a:stretch>
            <a:fillRect/>
          </a:stretch>
        </p:blipFill>
        <p:spPr>
          <a:xfrm flipH="1">
            <a:off x="2280715" y="2148250"/>
            <a:ext cx="657811" cy="728747"/>
          </a:xfrm>
          <a:prstGeom prst="rect">
            <a:avLst/>
          </a:prstGeom>
          <a:noFill/>
          <a:ln>
            <a:noFill/>
          </a:ln>
        </p:spPr>
      </p:pic>
      <p:pic>
        <p:nvPicPr>
          <p:cNvPr id="379" name="Google Shape;379;p45"/>
          <p:cNvPicPr preferRelativeResize="0"/>
          <p:nvPr/>
        </p:nvPicPr>
        <p:blipFill>
          <a:blip r:embed="rId8">
            <a:alphaModFix/>
          </a:blip>
          <a:stretch>
            <a:fillRect/>
          </a:stretch>
        </p:blipFill>
        <p:spPr>
          <a:xfrm flipH="1">
            <a:off x="2572195" y="2647114"/>
            <a:ext cx="711004" cy="689670"/>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3"/>
        <p:cNvGrpSpPr/>
        <p:nvPr/>
      </p:nvGrpSpPr>
      <p:grpSpPr>
        <a:xfrm>
          <a:off x="0" y="0"/>
          <a:ext cx="0" cy="0"/>
          <a:chOff x="0" y="0"/>
          <a:chExt cx="0" cy="0"/>
        </a:xfrm>
      </p:grpSpPr>
      <p:sp>
        <p:nvSpPr>
          <p:cNvPr id="384" name="Google Shape;384;p46"/>
          <p:cNvSpPr txBox="1">
            <a:spLocks noGrp="1"/>
          </p:cNvSpPr>
          <p:nvPr>
            <p:ph type="title"/>
          </p:nvPr>
        </p:nvSpPr>
        <p:spPr>
          <a:xfrm>
            <a:off x="1400050" y="368825"/>
            <a:ext cx="6343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Favorite </a:t>
            </a:r>
            <a:r>
              <a:rPr lang="en" sz="2600">
                <a:solidFill>
                  <a:schemeClr val="dk2"/>
                </a:solidFill>
                <a:latin typeface="IBM Plex Serif SemiBold"/>
                <a:ea typeface="IBM Plex Serif SemiBold"/>
                <a:cs typeface="IBM Plex Serif SemiBold"/>
                <a:sym typeface="IBM Plex Serif SemiBold"/>
              </a:rPr>
              <a:t>authors</a:t>
            </a:r>
            <a:endParaRPr sz="2600">
              <a:solidFill>
                <a:schemeClr val="dk2"/>
              </a:solidFill>
              <a:latin typeface="IBM Plex Serif SemiBold"/>
              <a:ea typeface="IBM Plex Serif SemiBold"/>
              <a:cs typeface="IBM Plex Serif SemiBold"/>
              <a:sym typeface="IBM Plex Serif SemiBold"/>
            </a:endParaRPr>
          </a:p>
        </p:txBody>
      </p:sp>
      <p:sp>
        <p:nvSpPr>
          <p:cNvPr id="385" name="Google Shape;385;p46"/>
          <p:cNvSpPr txBox="1">
            <a:spLocks noGrp="1"/>
          </p:cNvSpPr>
          <p:nvPr>
            <p:ph type="subTitle" idx="1"/>
          </p:nvPr>
        </p:nvSpPr>
        <p:spPr>
          <a:xfrm>
            <a:off x="2234348" y="2036981"/>
            <a:ext cx="1978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386" name="Google Shape;386;p46"/>
          <p:cNvSpPr txBox="1">
            <a:spLocks noGrp="1"/>
          </p:cNvSpPr>
          <p:nvPr>
            <p:ph type="subTitle" idx="2"/>
          </p:nvPr>
        </p:nvSpPr>
        <p:spPr>
          <a:xfrm>
            <a:off x="4931452" y="2036981"/>
            <a:ext cx="1978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387" name="Google Shape;387;p46"/>
          <p:cNvSpPr txBox="1">
            <a:spLocks noGrp="1"/>
          </p:cNvSpPr>
          <p:nvPr>
            <p:ph type="subTitle" idx="3"/>
          </p:nvPr>
        </p:nvSpPr>
        <p:spPr>
          <a:xfrm>
            <a:off x="2234348" y="3470381"/>
            <a:ext cx="1978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388" name="Google Shape;388;p46"/>
          <p:cNvSpPr txBox="1">
            <a:spLocks noGrp="1"/>
          </p:cNvSpPr>
          <p:nvPr>
            <p:ph type="subTitle" idx="4"/>
          </p:nvPr>
        </p:nvSpPr>
        <p:spPr>
          <a:xfrm>
            <a:off x="4931452" y="3470381"/>
            <a:ext cx="1978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389" name="Google Shape;389;p46"/>
          <p:cNvSpPr txBox="1">
            <a:spLocks noGrp="1"/>
          </p:cNvSpPr>
          <p:nvPr>
            <p:ph type="subTitle" idx="5"/>
          </p:nvPr>
        </p:nvSpPr>
        <p:spPr>
          <a:xfrm>
            <a:off x="2234348" y="1768775"/>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390" name="Google Shape;390;p46"/>
          <p:cNvSpPr txBox="1">
            <a:spLocks noGrp="1"/>
          </p:cNvSpPr>
          <p:nvPr>
            <p:ph type="subTitle" idx="6"/>
          </p:nvPr>
        </p:nvSpPr>
        <p:spPr>
          <a:xfrm>
            <a:off x="2234348" y="32022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391" name="Google Shape;391;p46"/>
          <p:cNvSpPr txBox="1">
            <a:spLocks noGrp="1"/>
          </p:cNvSpPr>
          <p:nvPr>
            <p:ph type="subTitle" idx="7"/>
          </p:nvPr>
        </p:nvSpPr>
        <p:spPr>
          <a:xfrm>
            <a:off x="4931448" y="1768775"/>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392" name="Google Shape;392;p46"/>
          <p:cNvSpPr txBox="1">
            <a:spLocks noGrp="1"/>
          </p:cNvSpPr>
          <p:nvPr>
            <p:ph type="subTitle" idx="8"/>
          </p:nvPr>
        </p:nvSpPr>
        <p:spPr>
          <a:xfrm>
            <a:off x="4931448" y="32022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pic>
        <p:nvPicPr>
          <p:cNvPr id="393" name="Google Shape;393;p46"/>
          <p:cNvPicPr preferRelativeResize="0"/>
          <p:nvPr/>
        </p:nvPicPr>
        <p:blipFill>
          <a:blip r:embed="rId3">
            <a:alphaModFix/>
          </a:blip>
          <a:stretch>
            <a:fillRect/>
          </a:stretch>
        </p:blipFill>
        <p:spPr>
          <a:xfrm>
            <a:off x="-368125" y="3221010"/>
            <a:ext cx="2190250" cy="2355675"/>
          </a:xfrm>
          <a:prstGeom prst="rect">
            <a:avLst/>
          </a:prstGeom>
          <a:noFill/>
          <a:ln>
            <a:noFill/>
          </a:ln>
        </p:spPr>
      </p:pic>
      <p:pic>
        <p:nvPicPr>
          <p:cNvPr id="394" name="Google Shape;394;p46"/>
          <p:cNvPicPr preferRelativeResize="0"/>
          <p:nvPr/>
        </p:nvPicPr>
        <p:blipFill>
          <a:blip r:embed="rId4">
            <a:alphaModFix/>
          </a:blip>
          <a:stretch>
            <a:fillRect/>
          </a:stretch>
        </p:blipFill>
        <p:spPr>
          <a:xfrm flipH="1">
            <a:off x="945750" y="3232740"/>
            <a:ext cx="711004" cy="682560"/>
          </a:xfrm>
          <a:prstGeom prst="rect">
            <a:avLst/>
          </a:prstGeom>
          <a:noFill/>
          <a:ln>
            <a:noFill/>
          </a:ln>
        </p:spPr>
      </p:pic>
      <p:pic>
        <p:nvPicPr>
          <p:cNvPr id="395" name="Google Shape;395;p46"/>
          <p:cNvPicPr preferRelativeResize="0"/>
          <p:nvPr/>
        </p:nvPicPr>
        <p:blipFill>
          <a:blip r:embed="rId5">
            <a:alphaModFix/>
          </a:blip>
          <a:stretch>
            <a:fillRect/>
          </a:stretch>
        </p:blipFill>
        <p:spPr>
          <a:xfrm flipH="1">
            <a:off x="998940" y="2270725"/>
            <a:ext cx="657811" cy="728747"/>
          </a:xfrm>
          <a:prstGeom prst="rect">
            <a:avLst/>
          </a:prstGeom>
          <a:noFill/>
          <a:ln>
            <a:noFill/>
          </a:ln>
        </p:spPr>
      </p:pic>
      <p:pic>
        <p:nvPicPr>
          <p:cNvPr id="396" name="Google Shape;396;p46"/>
          <p:cNvPicPr preferRelativeResize="0"/>
          <p:nvPr/>
        </p:nvPicPr>
        <p:blipFill>
          <a:blip r:embed="rId6">
            <a:alphaModFix/>
          </a:blip>
          <a:stretch>
            <a:fillRect/>
          </a:stretch>
        </p:blipFill>
        <p:spPr>
          <a:xfrm flipH="1">
            <a:off x="1290420" y="2769589"/>
            <a:ext cx="711004" cy="68967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00"/>
        <p:cNvGrpSpPr/>
        <p:nvPr/>
      </p:nvGrpSpPr>
      <p:grpSpPr>
        <a:xfrm>
          <a:off x="0" y="0"/>
          <a:ext cx="0" cy="0"/>
          <a:chOff x="0" y="0"/>
          <a:chExt cx="0" cy="0"/>
        </a:xfrm>
      </p:grpSpPr>
      <p:sp>
        <p:nvSpPr>
          <p:cNvPr id="401" name="Google Shape;401;p47"/>
          <p:cNvSpPr txBox="1">
            <a:spLocks noGrp="1"/>
          </p:cNvSpPr>
          <p:nvPr>
            <p:ph type="subTitle" idx="2"/>
          </p:nvPr>
        </p:nvSpPr>
        <p:spPr>
          <a:xfrm>
            <a:off x="3579000" y="2172764"/>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402" name="Google Shape;402;p47"/>
          <p:cNvSpPr txBox="1">
            <a:spLocks noGrp="1"/>
          </p:cNvSpPr>
          <p:nvPr>
            <p:ph type="subTitle" idx="5"/>
          </p:nvPr>
        </p:nvSpPr>
        <p:spPr>
          <a:xfrm>
            <a:off x="6048845" y="2172764"/>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403" name="Google Shape;403;p47"/>
          <p:cNvSpPr txBox="1">
            <a:spLocks noGrp="1"/>
          </p:cNvSpPr>
          <p:nvPr>
            <p:ph type="title"/>
          </p:nvPr>
        </p:nvSpPr>
        <p:spPr>
          <a:xfrm>
            <a:off x="1194775" y="368825"/>
            <a:ext cx="6754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Reading traditions</a:t>
            </a:r>
            <a:r>
              <a:rPr lang="en" sz="2600">
                <a:solidFill>
                  <a:schemeClr val="dk2"/>
                </a:solidFill>
                <a:latin typeface="IBM Plex Serif SemiBold"/>
                <a:ea typeface="IBM Plex Serif SemiBold"/>
                <a:cs typeface="IBM Plex Serif SemiBold"/>
                <a:sym typeface="IBM Plex Serif SemiBold"/>
              </a:rPr>
              <a:t> in my family</a:t>
            </a:r>
            <a:endParaRPr sz="2600">
              <a:solidFill>
                <a:schemeClr val="dk2"/>
              </a:solidFill>
              <a:latin typeface="IBM Plex Serif SemiBold"/>
              <a:ea typeface="IBM Plex Serif SemiBold"/>
              <a:cs typeface="IBM Plex Serif SemiBold"/>
              <a:sym typeface="IBM Plex Serif SemiBold"/>
            </a:endParaRPr>
          </a:p>
        </p:txBody>
      </p:sp>
      <p:sp>
        <p:nvSpPr>
          <p:cNvPr id="404" name="Google Shape;404;p47"/>
          <p:cNvSpPr txBox="1">
            <a:spLocks noGrp="1"/>
          </p:cNvSpPr>
          <p:nvPr>
            <p:ph type="subTitle" idx="1"/>
          </p:nvPr>
        </p:nvSpPr>
        <p:spPr>
          <a:xfrm>
            <a:off x="1109155" y="2172764"/>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405" name="Google Shape;405;p47"/>
          <p:cNvSpPr txBox="1">
            <a:spLocks noGrp="1"/>
          </p:cNvSpPr>
          <p:nvPr>
            <p:ph type="subTitle" idx="3"/>
          </p:nvPr>
        </p:nvSpPr>
        <p:spPr>
          <a:xfrm>
            <a:off x="1109155" y="3606164"/>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406" name="Google Shape;406;p47"/>
          <p:cNvSpPr txBox="1">
            <a:spLocks noGrp="1"/>
          </p:cNvSpPr>
          <p:nvPr>
            <p:ph type="subTitle" idx="4"/>
          </p:nvPr>
        </p:nvSpPr>
        <p:spPr>
          <a:xfrm>
            <a:off x="3579000" y="3606164"/>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407" name="Google Shape;407;p47"/>
          <p:cNvSpPr txBox="1">
            <a:spLocks noGrp="1"/>
          </p:cNvSpPr>
          <p:nvPr>
            <p:ph type="subTitle" idx="6"/>
          </p:nvPr>
        </p:nvSpPr>
        <p:spPr>
          <a:xfrm>
            <a:off x="6048845" y="3606164"/>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408" name="Google Shape;408;p47"/>
          <p:cNvSpPr txBox="1">
            <a:spLocks noGrp="1"/>
          </p:cNvSpPr>
          <p:nvPr>
            <p:ph type="subTitle" idx="7"/>
          </p:nvPr>
        </p:nvSpPr>
        <p:spPr>
          <a:xfrm>
            <a:off x="1113055" y="19095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409" name="Google Shape;409;p47"/>
          <p:cNvSpPr txBox="1">
            <a:spLocks noGrp="1"/>
          </p:cNvSpPr>
          <p:nvPr>
            <p:ph type="subTitle" idx="8"/>
          </p:nvPr>
        </p:nvSpPr>
        <p:spPr>
          <a:xfrm>
            <a:off x="3582900" y="19095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410" name="Google Shape;410;p47"/>
          <p:cNvSpPr txBox="1">
            <a:spLocks noGrp="1"/>
          </p:cNvSpPr>
          <p:nvPr>
            <p:ph type="subTitle" idx="9"/>
          </p:nvPr>
        </p:nvSpPr>
        <p:spPr>
          <a:xfrm>
            <a:off x="6052745" y="19095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411" name="Google Shape;411;p47"/>
          <p:cNvSpPr txBox="1">
            <a:spLocks noGrp="1"/>
          </p:cNvSpPr>
          <p:nvPr>
            <p:ph type="subTitle" idx="13"/>
          </p:nvPr>
        </p:nvSpPr>
        <p:spPr>
          <a:xfrm>
            <a:off x="1113055" y="33418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412" name="Google Shape;412;p47"/>
          <p:cNvSpPr txBox="1">
            <a:spLocks noGrp="1"/>
          </p:cNvSpPr>
          <p:nvPr>
            <p:ph type="subTitle" idx="14"/>
          </p:nvPr>
        </p:nvSpPr>
        <p:spPr>
          <a:xfrm>
            <a:off x="3582900" y="33418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413" name="Google Shape;413;p47"/>
          <p:cNvSpPr txBox="1">
            <a:spLocks noGrp="1"/>
          </p:cNvSpPr>
          <p:nvPr>
            <p:ph type="subTitle" idx="15"/>
          </p:nvPr>
        </p:nvSpPr>
        <p:spPr>
          <a:xfrm>
            <a:off x="6052745" y="33418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pic>
        <p:nvPicPr>
          <p:cNvPr id="414" name="Google Shape;414;p47"/>
          <p:cNvPicPr preferRelativeResize="0"/>
          <p:nvPr/>
        </p:nvPicPr>
        <p:blipFill>
          <a:blip r:embed="rId3">
            <a:alphaModFix/>
          </a:blip>
          <a:stretch>
            <a:fillRect/>
          </a:stretch>
        </p:blipFill>
        <p:spPr>
          <a:xfrm rot="-10341192" flipH="1">
            <a:off x="7964467" y="3367700"/>
            <a:ext cx="1830665" cy="1993718"/>
          </a:xfrm>
          <a:prstGeom prst="rect">
            <a:avLst/>
          </a:prstGeom>
          <a:noFill/>
          <a:ln>
            <a:noFill/>
          </a:ln>
        </p:spPr>
      </p:pic>
      <p:pic>
        <p:nvPicPr>
          <p:cNvPr id="415" name="Google Shape;415;p47"/>
          <p:cNvPicPr preferRelativeResize="0"/>
          <p:nvPr/>
        </p:nvPicPr>
        <p:blipFill>
          <a:blip r:embed="rId4">
            <a:alphaModFix/>
          </a:blip>
          <a:stretch>
            <a:fillRect/>
          </a:stretch>
        </p:blipFill>
        <p:spPr>
          <a:xfrm rot="3853110" flipH="1">
            <a:off x="74487" y="278820"/>
            <a:ext cx="1277484" cy="1405845"/>
          </a:xfrm>
          <a:prstGeom prst="rect">
            <a:avLst/>
          </a:prstGeom>
          <a:noFill/>
          <a:ln>
            <a:noFill/>
          </a:ln>
        </p:spPr>
      </p:pic>
      <p:pic>
        <p:nvPicPr>
          <p:cNvPr id="416" name="Google Shape;416;p47"/>
          <p:cNvPicPr preferRelativeResize="0"/>
          <p:nvPr/>
        </p:nvPicPr>
        <p:blipFill>
          <a:blip r:embed="rId5">
            <a:alphaModFix/>
          </a:blip>
          <a:stretch>
            <a:fillRect/>
          </a:stretch>
        </p:blipFill>
        <p:spPr>
          <a:xfrm flipH="1">
            <a:off x="7780487" y="1227040"/>
            <a:ext cx="711004" cy="682560"/>
          </a:xfrm>
          <a:prstGeom prst="rect">
            <a:avLst/>
          </a:prstGeom>
          <a:noFill/>
          <a:ln>
            <a:noFill/>
          </a:ln>
        </p:spPr>
      </p:pic>
      <p:pic>
        <p:nvPicPr>
          <p:cNvPr id="417" name="Google Shape;417;p47"/>
          <p:cNvPicPr preferRelativeResize="0"/>
          <p:nvPr/>
        </p:nvPicPr>
        <p:blipFill>
          <a:blip r:embed="rId6">
            <a:alphaModFix/>
          </a:blip>
          <a:stretch>
            <a:fillRect/>
          </a:stretch>
        </p:blipFill>
        <p:spPr>
          <a:xfrm flipH="1">
            <a:off x="7833677" y="265025"/>
            <a:ext cx="657811" cy="728747"/>
          </a:xfrm>
          <a:prstGeom prst="rect">
            <a:avLst/>
          </a:prstGeom>
          <a:noFill/>
          <a:ln>
            <a:noFill/>
          </a:ln>
        </p:spPr>
      </p:pic>
      <p:pic>
        <p:nvPicPr>
          <p:cNvPr id="418" name="Google Shape;418;p47"/>
          <p:cNvPicPr preferRelativeResize="0"/>
          <p:nvPr/>
        </p:nvPicPr>
        <p:blipFill>
          <a:blip r:embed="rId7">
            <a:alphaModFix/>
          </a:blip>
          <a:stretch>
            <a:fillRect/>
          </a:stretch>
        </p:blipFill>
        <p:spPr>
          <a:xfrm flipH="1">
            <a:off x="8125158" y="763889"/>
            <a:ext cx="711004" cy="689670"/>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2"/>
        <p:cNvGrpSpPr/>
        <p:nvPr/>
      </p:nvGrpSpPr>
      <p:grpSpPr>
        <a:xfrm>
          <a:off x="0" y="0"/>
          <a:ext cx="0" cy="0"/>
          <a:chOff x="0" y="0"/>
          <a:chExt cx="0" cy="0"/>
        </a:xfrm>
      </p:grpSpPr>
      <p:sp>
        <p:nvSpPr>
          <p:cNvPr id="423" name="Google Shape;423;p48"/>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My favorite </a:t>
            </a:r>
            <a:r>
              <a:rPr lang="en" sz="2600">
                <a:solidFill>
                  <a:schemeClr val="dk2"/>
                </a:solidFill>
                <a:latin typeface="IBM Plex Serif SemiBold"/>
                <a:ea typeface="IBM Plex Serif SemiBold"/>
                <a:cs typeface="IBM Plex Serif SemiBold"/>
                <a:sym typeface="IBM Plex Serif SemiBold"/>
              </a:rPr>
              <a:t>book genres</a:t>
            </a:r>
            <a:endParaRPr sz="2600">
              <a:solidFill>
                <a:schemeClr val="dk2"/>
              </a:solidFill>
              <a:latin typeface="IBM Plex Serif SemiBold"/>
              <a:ea typeface="IBM Plex Serif SemiBold"/>
              <a:cs typeface="IBM Plex Serif SemiBold"/>
              <a:sym typeface="IBM Plex Serif SemiBold"/>
            </a:endParaRPr>
          </a:p>
        </p:txBody>
      </p:sp>
      <p:sp>
        <p:nvSpPr>
          <p:cNvPr id="424" name="Google Shape;424;p48"/>
          <p:cNvSpPr/>
          <p:nvPr/>
        </p:nvSpPr>
        <p:spPr>
          <a:xfrm>
            <a:off x="4328597" y="1823054"/>
            <a:ext cx="65" cy="67"/>
          </a:xfrm>
          <a:custGeom>
            <a:avLst/>
            <a:gdLst/>
            <a:ahLst/>
            <a:cxnLst/>
            <a:rect l="l" t="t" r="r" b="b"/>
            <a:pathLst>
              <a:path w="1" h="1" fill="none" extrusionOk="0">
                <a:moveTo>
                  <a:pt x="0" y="0"/>
                </a:moveTo>
                <a:close/>
              </a:path>
            </a:pathLst>
          </a:custGeom>
          <a:noFill/>
          <a:ln w="66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8"/>
          <p:cNvSpPr txBox="1"/>
          <p:nvPr/>
        </p:nvSpPr>
        <p:spPr>
          <a:xfrm>
            <a:off x="2478349" y="1331275"/>
            <a:ext cx="2177100" cy="41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Fantasy</a:t>
            </a:r>
            <a:endParaRPr sz="2400">
              <a:solidFill>
                <a:schemeClr val="lt1"/>
              </a:solidFill>
              <a:latin typeface="Playball"/>
              <a:ea typeface="Playball"/>
              <a:cs typeface="Playball"/>
              <a:sym typeface="Playball"/>
            </a:endParaRPr>
          </a:p>
        </p:txBody>
      </p:sp>
      <p:sp>
        <p:nvSpPr>
          <p:cNvPr id="426" name="Google Shape;426;p48"/>
          <p:cNvSpPr txBox="1"/>
          <p:nvPr/>
        </p:nvSpPr>
        <p:spPr>
          <a:xfrm>
            <a:off x="6172199" y="1331275"/>
            <a:ext cx="2177100" cy="41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Historical</a:t>
            </a:r>
            <a:endParaRPr sz="2400">
              <a:solidFill>
                <a:schemeClr val="lt1"/>
              </a:solidFill>
              <a:latin typeface="Playball"/>
              <a:ea typeface="Playball"/>
              <a:cs typeface="Playball"/>
              <a:sym typeface="Playball"/>
            </a:endParaRPr>
          </a:p>
        </p:txBody>
      </p:sp>
      <p:sp>
        <p:nvSpPr>
          <p:cNvPr id="427" name="Google Shape;427;p48"/>
          <p:cNvSpPr txBox="1"/>
          <p:nvPr/>
        </p:nvSpPr>
        <p:spPr>
          <a:xfrm>
            <a:off x="2366425" y="1701479"/>
            <a:ext cx="2177100" cy="9339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a:t>
            </a:r>
            <a:endParaRPr>
              <a:solidFill>
                <a:schemeClr val="dk1"/>
              </a:solidFill>
              <a:latin typeface="Archivo"/>
              <a:ea typeface="Archivo"/>
              <a:cs typeface="Archivo"/>
              <a:sym typeface="Archivo"/>
            </a:endParaRPr>
          </a:p>
        </p:txBody>
      </p:sp>
      <p:sp>
        <p:nvSpPr>
          <p:cNvPr id="428" name="Google Shape;428;p48"/>
          <p:cNvSpPr txBox="1"/>
          <p:nvPr/>
        </p:nvSpPr>
        <p:spPr>
          <a:xfrm>
            <a:off x="2478349" y="3039350"/>
            <a:ext cx="2177100" cy="41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Sci-Fi</a:t>
            </a:r>
            <a:endParaRPr sz="2400">
              <a:solidFill>
                <a:schemeClr val="lt1"/>
              </a:solidFill>
              <a:latin typeface="Playball"/>
              <a:ea typeface="Playball"/>
              <a:cs typeface="Playball"/>
              <a:sym typeface="Playball"/>
            </a:endParaRPr>
          </a:p>
        </p:txBody>
      </p:sp>
      <p:sp>
        <p:nvSpPr>
          <p:cNvPr id="429" name="Google Shape;429;p48"/>
          <p:cNvSpPr txBox="1"/>
          <p:nvPr/>
        </p:nvSpPr>
        <p:spPr>
          <a:xfrm>
            <a:off x="6172199" y="3039350"/>
            <a:ext cx="2177100" cy="41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Horror</a:t>
            </a:r>
            <a:endParaRPr sz="2400">
              <a:solidFill>
                <a:schemeClr val="lt1"/>
              </a:solidFill>
              <a:latin typeface="Playball"/>
              <a:ea typeface="Playball"/>
              <a:cs typeface="Playball"/>
              <a:sym typeface="Playball"/>
            </a:endParaRPr>
          </a:p>
        </p:txBody>
      </p:sp>
      <p:cxnSp>
        <p:nvCxnSpPr>
          <p:cNvPr id="430" name="Google Shape;430;p48"/>
          <p:cNvCxnSpPr/>
          <p:nvPr/>
        </p:nvCxnSpPr>
        <p:spPr>
          <a:xfrm>
            <a:off x="4572000" y="1432133"/>
            <a:ext cx="0" cy="2847300"/>
          </a:xfrm>
          <a:prstGeom prst="straightConnector1">
            <a:avLst/>
          </a:prstGeom>
          <a:noFill/>
          <a:ln w="9525" cap="flat" cmpd="sng">
            <a:solidFill>
              <a:schemeClr val="dk1"/>
            </a:solidFill>
            <a:prstDash val="solid"/>
            <a:round/>
            <a:headEnd type="none" w="med" len="med"/>
            <a:tailEnd type="none" w="med" len="med"/>
          </a:ln>
        </p:spPr>
      </p:cxnSp>
      <p:cxnSp>
        <p:nvCxnSpPr>
          <p:cNvPr id="431" name="Google Shape;431;p48"/>
          <p:cNvCxnSpPr/>
          <p:nvPr/>
        </p:nvCxnSpPr>
        <p:spPr>
          <a:xfrm rot="10800000">
            <a:off x="1335150" y="2819475"/>
            <a:ext cx="6473700" cy="0"/>
          </a:xfrm>
          <a:prstGeom prst="straightConnector1">
            <a:avLst/>
          </a:prstGeom>
          <a:noFill/>
          <a:ln w="9525" cap="flat" cmpd="sng">
            <a:solidFill>
              <a:schemeClr val="dk1"/>
            </a:solidFill>
            <a:prstDash val="solid"/>
            <a:round/>
            <a:headEnd type="none" w="med" len="med"/>
            <a:tailEnd type="none" w="med" len="med"/>
          </a:ln>
        </p:spPr>
      </p:cxnSp>
      <p:sp>
        <p:nvSpPr>
          <p:cNvPr id="432" name="Google Shape;432;p48"/>
          <p:cNvSpPr txBox="1"/>
          <p:nvPr/>
        </p:nvSpPr>
        <p:spPr>
          <a:xfrm>
            <a:off x="2366425" y="3409554"/>
            <a:ext cx="2177100" cy="9339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a:t>
            </a:r>
            <a:endParaRPr>
              <a:solidFill>
                <a:schemeClr val="dk1"/>
              </a:solidFill>
              <a:latin typeface="Archivo"/>
              <a:ea typeface="Archivo"/>
              <a:cs typeface="Archivo"/>
              <a:sym typeface="Archivo"/>
            </a:endParaRPr>
          </a:p>
        </p:txBody>
      </p:sp>
      <p:sp>
        <p:nvSpPr>
          <p:cNvPr id="433" name="Google Shape;433;p48"/>
          <p:cNvSpPr txBox="1"/>
          <p:nvPr/>
        </p:nvSpPr>
        <p:spPr>
          <a:xfrm>
            <a:off x="6051850" y="1701479"/>
            <a:ext cx="2177100" cy="9339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a:t>
            </a:r>
            <a:endParaRPr>
              <a:solidFill>
                <a:schemeClr val="dk1"/>
              </a:solidFill>
              <a:latin typeface="Archivo"/>
              <a:ea typeface="Archivo"/>
              <a:cs typeface="Archivo"/>
              <a:sym typeface="Archivo"/>
            </a:endParaRPr>
          </a:p>
        </p:txBody>
      </p:sp>
      <p:sp>
        <p:nvSpPr>
          <p:cNvPr id="434" name="Google Shape;434;p48"/>
          <p:cNvSpPr txBox="1"/>
          <p:nvPr/>
        </p:nvSpPr>
        <p:spPr>
          <a:xfrm>
            <a:off x="6051850" y="3409554"/>
            <a:ext cx="2177100" cy="9339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a:t>
            </a:r>
            <a:endParaRPr>
              <a:solidFill>
                <a:schemeClr val="dk1"/>
              </a:solidFill>
              <a:latin typeface="Archivo"/>
              <a:ea typeface="Archivo"/>
              <a:cs typeface="Archivo"/>
              <a:sym typeface="Archivo"/>
            </a:endParaRPr>
          </a:p>
        </p:txBody>
      </p:sp>
      <p:grpSp>
        <p:nvGrpSpPr>
          <p:cNvPr id="435" name="Google Shape;435;p48"/>
          <p:cNvGrpSpPr/>
          <p:nvPr/>
        </p:nvGrpSpPr>
        <p:grpSpPr>
          <a:xfrm>
            <a:off x="5242646" y="1819091"/>
            <a:ext cx="545506" cy="545958"/>
            <a:chOff x="3508282" y="3810341"/>
            <a:chExt cx="351644" cy="351959"/>
          </a:xfrm>
        </p:grpSpPr>
        <p:sp>
          <p:nvSpPr>
            <p:cNvPr id="436" name="Google Shape;436;p48"/>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8"/>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8"/>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8"/>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8"/>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8"/>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8"/>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8"/>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8"/>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8"/>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8"/>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8"/>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8"/>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 name="Google Shape;449;p48"/>
          <p:cNvGrpSpPr/>
          <p:nvPr/>
        </p:nvGrpSpPr>
        <p:grpSpPr>
          <a:xfrm>
            <a:off x="5242858" y="3568127"/>
            <a:ext cx="545536" cy="404839"/>
            <a:chOff x="7955145" y="2019192"/>
            <a:chExt cx="365176" cy="271013"/>
          </a:xfrm>
        </p:grpSpPr>
        <p:sp>
          <p:nvSpPr>
            <p:cNvPr id="450" name="Google Shape;450;p48"/>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8"/>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8"/>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8"/>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8"/>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8"/>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 name="Google Shape;456;p48"/>
          <p:cNvGrpSpPr/>
          <p:nvPr/>
        </p:nvGrpSpPr>
        <p:grpSpPr>
          <a:xfrm>
            <a:off x="1747469" y="1819093"/>
            <a:ext cx="402024" cy="545956"/>
            <a:chOff x="4912939" y="3345663"/>
            <a:chExt cx="261326" cy="354885"/>
          </a:xfrm>
        </p:grpSpPr>
        <p:sp>
          <p:nvSpPr>
            <p:cNvPr id="457" name="Google Shape;457;p48"/>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8"/>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8"/>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8"/>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8"/>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CBBCA4">
                <a:alpha val="128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8"/>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8"/>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8"/>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8"/>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8"/>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8"/>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8"/>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8"/>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8"/>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CBBCA4">
                <a:alpha val="128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8"/>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8"/>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8"/>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8"/>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8"/>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8"/>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8"/>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48"/>
          <p:cNvGrpSpPr/>
          <p:nvPr/>
        </p:nvGrpSpPr>
        <p:grpSpPr>
          <a:xfrm>
            <a:off x="1675771" y="3500047"/>
            <a:ext cx="545515" cy="541008"/>
            <a:chOff x="830742" y="2763601"/>
            <a:chExt cx="384734" cy="381556"/>
          </a:xfrm>
        </p:grpSpPr>
        <p:sp>
          <p:nvSpPr>
            <p:cNvPr id="479" name="Google Shape;479;p48"/>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8"/>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8"/>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8"/>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8"/>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8"/>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8"/>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8"/>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8"/>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8"/>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8"/>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8"/>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8"/>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8"/>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8"/>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8"/>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8"/>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8"/>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8"/>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8"/>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8"/>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474747">
                <a:alpha val="65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03"/>
        <p:cNvGrpSpPr/>
        <p:nvPr/>
      </p:nvGrpSpPr>
      <p:grpSpPr>
        <a:xfrm>
          <a:off x="0" y="0"/>
          <a:ext cx="0" cy="0"/>
          <a:chOff x="0" y="0"/>
          <a:chExt cx="0" cy="0"/>
        </a:xfrm>
      </p:grpSpPr>
      <p:sp>
        <p:nvSpPr>
          <p:cNvPr id="504" name="Google Shape;504;p49"/>
          <p:cNvSpPr txBox="1">
            <a:spLocks noGrp="1"/>
          </p:cNvSpPr>
          <p:nvPr>
            <p:ph type="title"/>
          </p:nvPr>
        </p:nvSpPr>
        <p:spPr>
          <a:xfrm>
            <a:off x="1845575" y="1307100"/>
            <a:ext cx="54531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0400">
                <a:solidFill>
                  <a:schemeClr val="accent1"/>
                </a:solidFill>
                <a:latin typeface="Playball"/>
                <a:ea typeface="Playball"/>
                <a:cs typeface="Playball"/>
                <a:sym typeface="Playball"/>
              </a:rPr>
              <a:t>Awesome</a:t>
            </a:r>
            <a:r>
              <a:rPr lang="en" sz="10400">
                <a:solidFill>
                  <a:schemeClr val="accent1"/>
                </a:solidFill>
              </a:rPr>
              <a:t> </a:t>
            </a:r>
            <a:r>
              <a:rPr lang="en" sz="10100">
                <a:solidFill>
                  <a:schemeClr val="accent1"/>
                </a:solidFill>
              </a:rPr>
              <a:t>words</a:t>
            </a:r>
            <a:endParaRPr sz="10100">
              <a:solidFill>
                <a:schemeClr val="accent1"/>
              </a:solidFill>
            </a:endParaRPr>
          </a:p>
        </p:txBody>
      </p:sp>
      <p:pic>
        <p:nvPicPr>
          <p:cNvPr id="505" name="Google Shape;505;p49"/>
          <p:cNvPicPr preferRelativeResize="0"/>
          <p:nvPr/>
        </p:nvPicPr>
        <p:blipFill>
          <a:blip r:embed="rId3">
            <a:alphaModFix/>
          </a:blip>
          <a:stretch>
            <a:fillRect/>
          </a:stretch>
        </p:blipFill>
        <p:spPr>
          <a:xfrm rot="197526">
            <a:off x="6494250" y="2120613"/>
            <a:ext cx="3105150" cy="3667125"/>
          </a:xfrm>
          <a:prstGeom prst="rect">
            <a:avLst/>
          </a:prstGeom>
          <a:noFill/>
          <a:ln>
            <a:noFill/>
          </a:ln>
        </p:spPr>
      </p:pic>
      <p:pic>
        <p:nvPicPr>
          <p:cNvPr id="506" name="Google Shape;506;p49"/>
          <p:cNvPicPr preferRelativeResize="0"/>
          <p:nvPr/>
        </p:nvPicPr>
        <p:blipFill>
          <a:blip r:embed="rId4">
            <a:alphaModFix/>
          </a:blip>
          <a:stretch>
            <a:fillRect/>
          </a:stretch>
        </p:blipFill>
        <p:spPr>
          <a:xfrm>
            <a:off x="-130650" y="2571802"/>
            <a:ext cx="2310000" cy="2365400"/>
          </a:xfrm>
          <a:prstGeom prst="rect">
            <a:avLst/>
          </a:prstGeom>
          <a:noFill/>
          <a:ln>
            <a:noFill/>
          </a:ln>
        </p:spPr>
      </p:pic>
      <p:pic>
        <p:nvPicPr>
          <p:cNvPr id="507" name="Google Shape;507;p49"/>
          <p:cNvPicPr preferRelativeResize="0"/>
          <p:nvPr/>
        </p:nvPicPr>
        <p:blipFill>
          <a:blip r:embed="rId5">
            <a:alphaModFix/>
          </a:blip>
          <a:stretch>
            <a:fillRect/>
          </a:stretch>
        </p:blipFill>
        <p:spPr>
          <a:xfrm rot="-5400000" flipH="1">
            <a:off x="-524219" y="3416413"/>
            <a:ext cx="2352675" cy="2562225"/>
          </a:xfrm>
          <a:prstGeom prst="rect">
            <a:avLst/>
          </a:prstGeom>
          <a:noFill/>
          <a:ln>
            <a:noFill/>
          </a:ln>
        </p:spPr>
      </p:pic>
      <p:pic>
        <p:nvPicPr>
          <p:cNvPr id="508" name="Google Shape;508;p49"/>
          <p:cNvPicPr preferRelativeResize="0"/>
          <p:nvPr/>
        </p:nvPicPr>
        <p:blipFill>
          <a:blip r:embed="rId6">
            <a:alphaModFix/>
          </a:blip>
          <a:stretch>
            <a:fillRect/>
          </a:stretch>
        </p:blipFill>
        <p:spPr>
          <a:xfrm rot="10800000" flipH="1">
            <a:off x="7267773" y="-535950"/>
            <a:ext cx="2228500" cy="2452425"/>
          </a:xfrm>
          <a:prstGeom prst="rect">
            <a:avLst/>
          </a:prstGeom>
          <a:noFill/>
          <a:ln>
            <a:noFill/>
          </a:ln>
        </p:spPr>
      </p:pic>
      <p:pic>
        <p:nvPicPr>
          <p:cNvPr id="509" name="Google Shape;509;p49"/>
          <p:cNvPicPr preferRelativeResize="0"/>
          <p:nvPr/>
        </p:nvPicPr>
        <p:blipFill>
          <a:blip r:embed="rId7">
            <a:alphaModFix/>
          </a:blip>
          <a:stretch>
            <a:fillRect/>
          </a:stretch>
        </p:blipFill>
        <p:spPr>
          <a:xfrm>
            <a:off x="1058215" y="2457366"/>
            <a:ext cx="668709" cy="641959"/>
          </a:xfrm>
          <a:prstGeom prst="rect">
            <a:avLst/>
          </a:prstGeom>
          <a:noFill/>
          <a:ln>
            <a:noFill/>
          </a:ln>
        </p:spPr>
      </p:pic>
      <p:pic>
        <p:nvPicPr>
          <p:cNvPr id="510" name="Google Shape;510;p49"/>
          <p:cNvPicPr preferRelativeResize="0"/>
          <p:nvPr/>
        </p:nvPicPr>
        <p:blipFill>
          <a:blip r:embed="rId8">
            <a:alphaModFix/>
          </a:blip>
          <a:stretch>
            <a:fillRect/>
          </a:stretch>
        </p:blipFill>
        <p:spPr>
          <a:xfrm>
            <a:off x="1058218" y="1552575"/>
            <a:ext cx="618680" cy="685399"/>
          </a:xfrm>
          <a:prstGeom prst="rect">
            <a:avLst/>
          </a:prstGeom>
          <a:noFill/>
          <a:ln>
            <a:noFill/>
          </a:ln>
        </p:spPr>
      </p:pic>
      <p:pic>
        <p:nvPicPr>
          <p:cNvPr id="511" name="Google Shape;511;p49"/>
          <p:cNvPicPr preferRelativeResize="0"/>
          <p:nvPr/>
        </p:nvPicPr>
        <p:blipFill>
          <a:blip r:embed="rId9">
            <a:alphaModFix/>
          </a:blip>
          <a:stretch>
            <a:fillRect/>
          </a:stretch>
        </p:blipFill>
        <p:spPr>
          <a:xfrm>
            <a:off x="577499" y="2042750"/>
            <a:ext cx="668709" cy="648646"/>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sp>
        <p:nvSpPr>
          <p:cNvPr id="516" name="Google Shape;516;p50"/>
          <p:cNvSpPr txBox="1">
            <a:spLocks noGrp="1"/>
          </p:cNvSpPr>
          <p:nvPr>
            <p:ph type="title"/>
          </p:nvPr>
        </p:nvSpPr>
        <p:spPr>
          <a:xfrm>
            <a:off x="673450" y="368825"/>
            <a:ext cx="7797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My favorite</a:t>
            </a:r>
            <a:r>
              <a:rPr lang="en"/>
              <a:t> </a:t>
            </a:r>
            <a:r>
              <a:rPr lang="en" sz="2600">
                <a:solidFill>
                  <a:schemeClr val="dk2"/>
                </a:solidFill>
                <a:latin typeface="IBM Plex Serif SemiBold"/>
                <a:ea typeface="IBM Plex Serif SemiBold"/>
                <a:cs typeface="IBM Plex Serif SemiBold"/>
                <a:sym typeface="IBM Plex Serif SemiBold"/>
              </a:rPr>
              <a:t>book </a:t>
            </a:r>
            <a:endParaRPr sz="2600">
              <a:solidFill>
                <a:schemeClr val="dk2"/>
              </a:solidFill>
              <a:latin typeface="IBM Plex Serif SemiBold"/>
              <a:ea typeface="IBM Plex Serif SemiBold"/>
              <a:cs typeface="IBM Plex Serif SemiBold"/>
              <a:sym typeface="IBM Plex Serif SemiBold"/>
            </a:endParaRPr>
          </a:p>
        </p:txBody>
      </p:sp>
      <p:pic>
        <p:nvPicPr>
          <p:cNvPr id="517" name="Google Shape;517;p50"/>
          <p:cNvPicPr preferRelativeResize="0"/>
          <p:nvPr/>
        </p:nvPicPr>
        <p:blipFill rotWithShape="1">
          <a:blip r:embed="rId3">
            <a:alphaModFix/>
          </a:blip>
          <a:srcRect l="16759" r="16759"/>
          <a:stretch/>
        </p:blipFill>
        <p:spPr>
          <a:xfrm rot="170419" flipH="1">
            <a:off x="720193" y="1131528"/>
            <a:ext cx="1967613" cy="3495319"/>
          </a:xfrm>
          <a:prstGeom prst="rect">
            <a:avLst/>
          </a:prstGeom>
          <a:noFill/>
          <a:ln>
            <a:noFill/>
          </a:ln>
        </p:spPr>
      </p:pic>
      <p:sp>
        <p:nvSpPr>
          <p:cNvPr id="518" name="Google Shape;518;p50"/>
          <p:cNvSpPr txBox="1"/>
          <p:nvPr/>
        </p:nvSpPr>
        <p:spPr>
          <a:xfrm>
            <a:off x="2986050" y="1704625"/>
            <a:ext cx="24558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My rank</a:t>
            </a:r>
            <a:endParaRPr sz="2400">
              <a:solidFill>
                <a:schemeClr val="lt1"/>
              </a:solidFill>
              <a:latin typeface="Playball"/>
              <a:ea typeface="Playball"/>
              <a:cs typeface="Playball"/>
              <a:sym typeface="Playball"/>
            </a:endParaRPr>
          </a:p>
        </p:txBody>
      </p:sp>
      <p:sp>
        <p:nvSpPr>
          <p:cNvPr id="519" name="Google Shape;519;p50"/>
          <p:cNvSpPr/>
          <p:nvPr/>
        </p:nvSpPr>
        <p:spPr>
          <a:xfrm>
            <a:off x="3081322" y="2291850"/>
            <a:ext cx="170700" cy="170700"/>
          </a:xfrm>
          <a:prstGeom prst="hear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0"/>
          <p:cNvSpPr/>
          <p:nvPr/>
        </p:nvSpPr>
        <p:spPr>
          <a:xfrm>
            <a:off x="3308658" y="2291850"/>
            <a:ext cx="170700" cy="170700"/>
          </a:xfrm>
          <a:prstGeom prst="hear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0"/>
          <p:cNvSpPr/>
          <p:nvPr/>
        </p:nvSpPr>
        <p:spPr>
          <a:xfrm>
            <a:off x="3535994" y="2291850"/>
            <a:ext cx="170700" cy="170700"/>
          </a:xfrm>
          <a:prstGeom prst="hear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0"/>
          <p:cNvSpPr/>
          <p:nvPr/>
        </p:nvSpPr>
        <p:spPr>
          <a:xfrm>
            <a:off x="3763330" y="2291850"/>
            <a:ext cx="170700" cy="170700"/>
          </a:xfrm>
          <a:prstGeom prst="hear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0"/>
          <p:cNvSpPr/>
          <p:nvPr/>
        </p:nvSpPr>
        <p:spPr>
          <a:xfrm>
            <a:off x="3990665" y="2291850"/>
            <a:ext cx="170700" cy="170700"/>
          </a:xfrm>
          <a:prstGeom prst="hear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0"/>
          <p:cNvSpPr/>
          <p:nvPr/>
        </p:nvSpPr>
        <p:spPr>
          <a:xfrm>
            <a:off x="4218001" y="2291850"/>
            <a:ext cx="170700" cy="170700"/>
          </a:xfrm>
          <a:prstGeom prst="hear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0"/>
          <p:cNvSpPr/>
          <p:nvPr/>
        </p:nvSpPr>
        <p:spPr>
          <a:xfrm>
            <a:off x="4445337" y="2291850"/>
            <a:ext cx="170700" cy="170700"/>
          </a:xfrm>
          <a:prstGeom prst="hear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0"/>
          <p:cNvSpPr/>
          <p:nvPr/>
        </p:nvSpPr>
        <p:spPr>
          <a:xfrm>
            <a:off x="4672673" y="2291850"/>
            <a:ext cx="170700" cy="1707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0"/>
          <p:cNvSpPr/>
          <p:nvPr/>
        </p:nvSpPr>
        <p:spPr>
          <a:xfrm>
            <a:off x="4900009" y="2291850"/>
            <a:ext cx="170700" cy="1707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0"/>
          <p:cNvSpPr/>
          <p:nvPr/>
        </p:nvSpPr>
        <p:spPr>
          <a:xfrm>
            <a:off x="5127345" y="2288323"/>
            <a:ext cx="170700" cy="1707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0"/>
          <p:cNvSpPr txBox="1"/>
          <p:nvPr/>
        </p:nvSpPr>
        <p:spPr>
          <a:xfrm>
            <a:off x="2992550" y="3102523"/>
            <a:ext cx="2455800" cy="11997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rgbClr val="454943"/>
              </a:buClr>
              <a:buSzPts val="1400"/>
              <a:buFont typeface="Archivo"/>
              <a:buChar char="●"/>
            </a:pPr>
            <a:r>
              <a:rPr lang="en">
                <a:solidFill>
                  <a:srgbClr val="454943"/>
                </a:solidFill>
                <a:latin typeface="Archivo"/>
                <a:ea typeface="Archivo"/>
                <a:cs typeface="Archivo"/>
                <a:sym typeface="Archivo"/>
              </a:rPr>
              <a:t>Character 1</a:t>
            </a:r>
            <a:endParaRPr>
              <a:solidFill>
                <a:srgbClr val="454943"/>
              </a:solidFill>
              <a:latin typeface="Archivo"/>
              <a:ea typeface="Archivo"/>
              <a:cs typeface="Archivo"/>
              <a:sym typeface="Archivo"/>
            </a:endParaRPr>
          </a:p>
          <a:p>
            <a:pPr marL="457200" lvl="0" indent="-317500" algn="l" rtl="0">
              <a:spcBef>
                <a:spcPts val="0"/>
              </a:spcBef>
              <a:spcAft>
                <a:spcPts val="0"/>
              </a:spcAft>
              <a:buClr>
                <a:srgbClr val="454943"/>
              </a:buClr>
              <a:buSzPts val="1400"/>
              <a:buFont typeface="Archivo"/>
              <a:buChar char="●"/>
            </a:pPr>
            <a:r>
              <a:rPr lang="en">
                <a:solidFill>
                  <a:srgbClr val="454943"/>
                </a:solidFill>
                <a:latin typeface="Archivo"/>
                <a:ea typeface="Archivo"/>
                <a:cs typeface="Archivo"/>
                <a:sym typeface="Archivo"/>
              </a:rPr>
              <a:t>Character 2</a:t>
            </a:r>
            <a:endParaRPr>
              <a:solidFill>
                <a:srgbClr val="454943"/>
              </a:solidFill>
              <a:latin typeface="Archivo"/>
              <a:ea typeface="Archivo"/>
              <a:cs typeface="Archivo"/>
              <a:sym typeface="Archivo"/>
            </a:endParaRPr>
          </a:p>
          <a:p>
            <a:pPr marL="457200" lvl="0" indent="-317500" algn="l" rtl="0">
              <a:spcBef>
                <a:spcPts val="0"/>
              </a:spcBef>
              <a:spcAft>
                <a:spcPts val="0"/>
              </a:spcAft>
              <a:buClr>
                <a:srgbClr val="454943"/>
              </a:buClr>
              <a:buSzPts val="1400"/>
              <a:buFont typeface="Archivo"/>
              <a:buChar char="●"/>
            </a:pPr>
            <a:r>
              <a:rPr lang="en">
                <a:solidFill>
                  <a:srgbClr val="454943"/>
                </a:solidFill>
                <a:latin typeface="Archivo"/>
                <a:ea typeface="Archivo"/>
                <a:cs typeface="Archivo"/>
                <a:sym typeface="Archivo"/>
              </a:rPr>
              <a:t>Character 3</a:t>
            </a:r>
            <a:endParaRPr>
              <a:solidFill>
                <a:srgbClr val="454943"/>
              </a:solidFill>
              <a:latin typeface="Archivo"/>
              <a:ea typeface="Archivo"/>
              <a:cs typeface="Archivo"/>
              <a:sym typeface="Archivo"/>
            </a:endParaRPr>
          </a:p>
          <a:p>
            <a:pPr marL="457200" lvl="0" indent="-317500" algn="l" rtl="0">
              <a:spcBef>
                <a:spcPts val="0"/>
              </a:spcBef>
              <a:spcAft>
                <a:spcPts val="0"/>
              </a:spcAft>
              <a:buClr>
                <a:srgbClr val="454943"/>
              </a:buClr>
              <a:buSzPts val="1400"/>
              <a:buFont typeface="Archivo"/>
              <a:buChar char="●"/>
            </a:pPr>
            <a:r>
              <a:rPr lang="en">
                <a:solidFill>
                  <a:srgbClr val="454943"/>
                </a:solidFill>
                <a:latin typeface="Archivo"/>
                <a:ea typeface="Archivo"/>
                <a:cs typeface="Archivo"/>
                <a:sym typeface="Archivo"/>
              </a:rPr>
              <a:t>Character 4</a:t>
            </a:r>
            <a:endParaRPr>
              <a:solidFill>
                <a:srgbClr val="454943"/>
              </a:solidFill>
              <a:latin typeface="Archivo"/>
              <a:ea typeface="Archivo"/>
              <a:cs typeface="Archivo"/>
              <a:sym typeface="Archivo"/>
            </a:endParaRPr>
          </a:p>
          <a:p>
            <a:pPr marL="457200" lvl="0" indent="-317500" algn="l" rtl="0">
              <a:spcBef>
                <a:spcPts val="0"/>
              </a:spcBef>
              <a:spcAft>
                <a:spcPts val="0"/>
              </a:spcAft>
              <a:buClr>
                <a:srgbClr val="454943"/>
              </a:buClr>
              <a:buSzPts val="1400"/>
              <a:buFont typeface="Archivo"/>
              <a:buChar char="●"/>
            </a:pPr>
            <a:r>
              <a:rPr lang="en">
                <a:solidFill>
                  <a:srgbClr val="454943"/>
                </a:solidFill>
                <a:latin typeface="Archivo"/>
                <a:ea typeface="Archivo"/>
                <a:cs typeface="Archivo"/>
                <a:sym typeface="Archivo"/>
              </a:rPr>
              <a:t>Character 5</a:t>
            </a:r>
            <a:endParaRPr>
              <a:solidFill>
                <a:srgbClr val="454943"/>
              </a:solidFill>
              <a:latin typeface="Archivo"/>
              <a:ea typeface="Archivo"/>
              <a:cs typeface="Archivo"/>
              <a:sym typeface="Archivo"/>
            </a:endParaRPr>
          </a:p>
        </p:txBody>
      </p:sp>
      <p:sp>
        <p:nvSpPr>
          <p:cNvPr id="530" name="Google Shape;530;p50"/>
          <p:cNvSpPr txBox="1"/>
          <p:nvPr/>
        </p:nvSpPr>
        <p:spPr>
          <a:xfrm>
            <a:off x="2992550" y="2675175"/>
            <a:ext cx="24558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Fav characters</a:t>
            </a:r>
            <a:endParaRPr sz="2400">
              <a:solidFill>
                <a:schemeClr val="lt1"/>
              </a:solidFill>
              <a:latin typeface="Playball"/>
              <a:ea typeface="Playball"/>
              <a:cs typeface="Playball"/>
              <a:sym typeface="Playball"/>
            </a:endParaRPr>
          </a:p>
        </p:txBody>
      </p:sp>
      <p:sp>
        <p:nvSpPr>
          <p:cNvPr id="531" name="Google Shape;531;p50"/>
          <p:cNvSpPr txBox="1"/>
          <p:nvPr/>
        </p:nvSpPr>
        <p:spPr>
          <a:xfrm>
            <a:off x="5781650" y="1704625"/>
            <a:ext cx="24558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Synopsis </a:t>
            </a:r>
            <a:endParaRPr sz="2400">
              <a:solidFill>
                <a:schemeClr val="lt1"/>
              </a:solidFill>
              <a:latin typeface="Playball"/>
              <a:ea typeface="Playball"/>
              <a:cs typeface="Playball"/>
              <a:sym typeface="Playball"/>
            </a:endParaRPr>
          </a:p>
        </p:txBody>
      </p:sp>
      <p:sp>
        <p:nvSpPr>
          <p:cNvPr id="532" name="Google Shape;532;p50"/>
          <p:cNvSpPr txBox="1"/>
          <p:nvPr/>
        </p:nvSpPr>
        <p:spPr>
          <a:xfrm>
            <a:off x="2986050" y="1131275"/>
            <a:ext cx="24558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100">
                <a:solidFill>
                  <a:schemeClr val="dk2"/>
                </a:solidFill>
                <a:latin typeface="IBM Plex Serif SemiBold"/>
                <a:ea typeface="IBM Plex Serif SemiBold"/>
                <a:cs typeface="IBM Plex Serif SemiBold"/>
                <a:sym typeface="IBM Plex Serif SemiBold"/>
              </a:rPr>
              <a:t>Book title</a:t>
            </a:r>
            <a:endParaRPr sz="2100">
              <a:solidFill>
                <a:schemeClr val="dk2"/>
              </a:solidFill>
              <a:latin typeface="IBM Plex Serif SemiBold"/>
              <a:ea typeface="IBM Plex Serif SemiBold"/>
              <a:cs typeface="IBM Plex Serif SemiBold"/>
              <a:sym typeface="IBM Plex Serif SemiBold"/>
            </a:endParaRPr>
          </a:p>
        </p:txBody>
      </p:sp>
      <p:sp>
        <p:nvSpPr>
          <p:cNvPr id="533" name="Google Shape;533;p50"/>
          <p:cNvSpPr txBox="1"/>
          <p:nvPr/>
        </p:nvSpPr>
        <p:spPr>
          <a:xfrm>
            <a:off x="5781650" y="1131275"/>
            <a:ext cx="24558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100">
                <a:solidFill>
                  <a:schemeClr val="dk2"/>
                </a:solidFill>
                <a:latin typeface="IBM Plex Serif SemiBold"/>
                <a:ea typeface="IBM Plex Serif SemiBold"/>
                <a:cs typeface="IBM Plex Serif SemiBold"/>
                <a:sym typeface="IBM Plex Serif SemiBold"/>
              </a:rPr>
              <a:t>Author name</a:t>
            </a:r>
            <a:endParaRPr sz="2100">
              <a:solidFill>
                <a:schemeClr val="dk2"/>
              </a:solidFill>
              <a:latin typeface="IBM Plex Serif SemiBold"/>
              <a:ea typeface="IBM Plex Serif SemiBold"/>
              <a:cs typeface="IBM Plex Serif SemiBold"/>
              <a:sym typeface="IBM Plex Serif SemiBold"/>
            </a:endParaRPr>
          </a:p>
        </p:txBody>
      </p:sp>
      <p:cxnSp>
        <p:nvCxnSpPr>
          <p:cNvPr id="534" name="Google Shape;534;p50"/>
          <p:cNvCxnSpPr/>
          <p:nvPr/>
        </p:nvCxnSpPr>
        <p:spPr>
          <a:xfrm>
            <a:off x="3073950" y="1622975"/>
            <a:ext cx="5008800" cy="0"/>
          </a:xfrm>
          <a:prstGeom prst="straightConnector1">
            <a:avLst/>
          </a:prstGeom>
          <a:noFill/>
          <a:ln w="9525" cap="flat" cmpd="sng">
            <a:solidFill>
              <a:schemeClr val="dk1"/>
            </a:solidFill>
            <a:prstDash val="solid"/>
            <a:round/>
            <a:headEnd type="none" w="med" len="med"/>
            <a:tailEnd type="none" w="med" len="med"/>
          </a:ln>
        </p:spPr>
      </p:cxnSp>
      <p:sp>
        <p:nvSpPr>
          <p:cNvPr id="535" name="Google Shape;535;p50"/>
          <p:cNvSpPr txBox="1"/>
          <p:nvPr/>
        </p:nvSpPr>
        <p:spPr>
          <a:xfrm>
            <a:off x="5781650" y="2131975"/>
            <a:ext cx="2455800" cy="102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rchivo"/>
                <a:ea typeface="Archivo"/>
                <a:cs typeface="Archivo"/>
                <a:sym typeface="Archivo"/>
              </a:rPr>
              <a:t>Despite being red, Mars is actually a cold place. It's full of iron oxide dust, which gives the planet its red</a:t>
            </a:r>
            <a:endParaRPr>
              <a:solidFill>
                <a:schemeClr val="dk1"/>
              </a:solidFill>
              <a:latin typeface="Archivo"/>
              <a:ea typeface="Archivo"/>
              <a:cs typeface="Archivo"/>
              <a:sym typeface="Archivo"/>
            </a:endParaRPr>
          </a:p>
        </p:txBody>
      </p:sp>
      <p:sp>
        <p:nvSpPr>
          <p:cNvPr id="536" name="Google Shape;536;p50"/>
          <p:cNvSpPr txBox="1"/>
          <p:nvPr/>
        </p:nvSpPr>
        <p:spPr>
          <a:xfrm>
            <a:off x="5781650" y="3081825"/>
            <a:ext cx="24558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My review</a:t>
            </a:r>
            <a:endParaRPr sz="2400">
              <a:solidFill>
                <a:schemeClr val="lt1"/>
              </a:solidFill>
              <a:latin typeface="Playball"/>
              <a:ea typeface="Playball"/>
              <a:cs typeface="Playball"/>
              <a:sym typeface="Playball"/>
            </a:endParaRPr>
          </a:p>
        </p:txBody>
      </p:sp>
      <p:sp>
        <p:nvSpPr>
          <p:cNvPr id="537" name="Google Shape;537;p50"/>
          <p:cNvSpPr txBox="1"/>
          <p:nvPr/>
        </p:nvSpPr>
        <p:spPr>
          <a:xfrm>
            <a:off x="5781650" y="3509175"/>
            <a:ext cx="2455800" cy="794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rchivo"/>
                <a:ea typeface="Archivo"/>
                <a:cs typeface="Archivo"/>
                <a:sym typeface="Archivo"/>
              </a:rPr>
              <a:t>Mercury is the closest planet to the Sun and the smallest of them all </a:t>
            </a:r>
            <a:endParaRPr>
              <a:solidFill>
                <a:schemeClr val="dk1"/>
              </a:solidFill>
              <a:latin typeface="Archivo"/>
              <a:ea typeface="Archivo"/>
              <a:cs typeface="Archivo"/>
              <a:sym typeface="Archivo"/>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p51"/>
          <p:cNvSpPr txBox="1">
            <a:spLocks noGrp="1"/>
          </p:cNvSpPr>
          <p:nvPr>
            <p:ph type="subTitle" idx="1"/>
          </p:nvPr>
        </p:nvSpPr>
        <p:spPr>
          <a:xfrm>
            <a:off x="867975" y="1327400"/>
            <a:ext cx="4382100" cy="1662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sp>
        <p:nvSpPr>
          <p:cNvPr id="543" name="Google Shape;543;p51"/>
          <p:cNvSpPr txBox="1">
            <a:spLocks noGrp="1"/>
          </p:cNvSpPr>
          <p:nvPr>
            <p:ph type="title"/>
          </p:nvPr>
        </p:nvSpPr>
        <p:spPr>
          <a:xfrm>
            <a:off x="867700" y="3100300"/>
            <a:ext cx="4382100" cy="53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Playball"/>
                <a:ea typeface="Playball"/>
                <a:cs typeface="Playball"/>
                <a:sym typeface="Playball"/>
              </a:rPr>
              <a:t>—Someone</a:t>
            </a:r>
            <a:r>
              <a:rPr lang="en"/>
              <a:t> </a:t>
            </a:r>
            <a:r>
              <a:rPr lang="en" sz="3300"/>
              <a:t>Famous</a:t>
            </a:r>
            <a:endParaRPr sz="3300"/>
          </a:p>
        </p:txBody>
      </p:sp>
      <p:pic>
        <p:nvPicPr>
          <p:cNvPr id="544" name="Google Shape;544;p51"/>
          <p:cNvPicPr preferRelativeResize="0"/>
          <p:nvPr/>
        </p:nvPicPr>
        <p:blipFill>
          <a:blip r:embed="rId3">
            <a:alphaModFix/>
          </a:blip>
          <a:stretch>
            <a:fillRect/>
          </a:stretch>
        </p:blipFill>
        <p:spPr>
          <a:xfrm rot="632492">
            <a:off x="6633209" y="245320"/>
            <a:ext cx="2915332" cy="3174995"/>
          </a:xfrm>
          <a:prstGeom prst="rect">
            <a:avLst/>
          </a:prstGeom>
          <a:noFill/>
          <a:ln>
            <a:noFill/>
          </a:ln>
        </p:spPr>
      </p:pic>
      <p:pic>
        <p:nvPicPr>
          <p:cNvPr id="545" name="Google Shape;545;p51"/>
          <p:cNvPicPr preferRelativeResize="0"/>
          <p:nvPr/>
        </p:nvPicPr>
        <p:blipFill>
          <a:blip r:embed="rId4">
            <a:alphaModFix/>
          </a:blip>
          <a:stretch>
            <a:fillRect/>
          </a:stretch>
        </p:blipFill>
        <p:spPr>
          <a:xfrm>
            <a:off x="5683912" y="1881740"/>
            <a:ext cx="4587511" cy="286843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49"/>
        <p:cNvGrpSpPr/>
        <p:nvPr/>
      </p:nvGrpSpPr>
      <p:grpSpPr>
        <a:xfrm>
          <a:off x="0" y="0"/>
          <a:ext cx="0" cy="0"/>
          <a:chOff x="0" y="0"/>
          <a:chExt cx="0" cy="0"/>
        </a:xfrm>
      </p:grpSpPr>
      <p:sp>
        <p:nvSpPr>
          <p:cNvPr id="550" name="Google Shape;550;p52"/>
          <p:cNvSpPr/>
          <p:nvPr/>
        </p:nvSpPr>
        <p:spPr>
          <a:xfrm>
            <a:off x="2338125" y="3556950"/>
            <a:ext cx="4407600" cy="11373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2"/>
          <p:cNvSpPr txBox="1">
            <a:spLocks noGrp="1"/>
          </p:cNvSpPr>
          <p:nvPr>
            <p:ph type="title"/>
          </p:nvPr>
        </p:nvSpPr>
        <p:spPr>
          <a:xfrm>
            <a:off x="2487525" y="3549516"/>
            <a:ext cx="4168800" cy="93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a:solidFill>
                  <a:schemeClr val="accent1"/>
                </a:solidFill>
                <a:latin typeface="Playball"/>
                <a:ea typeface="Playball"/>
                <a:cs typeface="Playball"/>
                <a:sym typeface="Playball"/>
              </a:rPr>
              <a:t>A picture is worth a </a:t>
            </a:r>
            <a:r>
              <a:rPr lang="en" sz="3100">
                <a:solidFill>
                  <a:schemeClr val="accent1"/>
                </a:solidFill>
              </a:rPr>
              <a:t>thousand words</a:t>
            </a:r>
            <a:endParaRPr sz="3100">
              <a:solidFill>
                <a:schemeClr val="accent1"/>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55"/>
        <p:cNvGrpSpPr/>
        <p:nvPr/>
      </p:nvGrpSpPr>
      <p:grpSpPr>
        <a:xfrm>
          <a:off x="0" y="0"/>
          <a:ext cx="0" cy="0"/>
          <a:chOff x="0" y="0"/>
          <a:chExt cx="0" cy="0"/>
        </a:xfrm>
      </p:grpSpPr>
      <p:pic>
        <p:nvPicPr>
          <p:cNvPr id="556" name="Google Shape;556;p53"/>
          <p:cNvPicPr preferRelativeResize="0">
            <a:picLocks noGrp="1"/>
          </p:cNvPicPr>
          <p:nvPr>
            <p:ph type="pic" idx="2"/>
          </p:nvPr>
        </p:nvPicPr>
        <p:blipFill rotWithShape="1">
          <a:blip r:embed="rId3">
            <a:alphaModFix/>
          </a:blip>
          <a:srcRect t="13656" r="6305" b="13663"/>
          <a:stretch/>
        </p:blipFill>
        <p:spPr>
          <a:xfrm>
            <a:off x="4569712" y="906600"/>
            <a:ext cx="3709500" cy="3330300"/>
          </a:xfrm>
          <a:prstGeom prst="roundRect">
            <a:avLst>
              <a:gd name="adj" fmla="val 16667"/>
            </a:avLst>
          </a:prstGeom>
        </p:spPr>
      </p:pic>
      <p:sp>
        <p:nvSpPr>
          <p:cNvPr id="557" name="Google Shape;557;p53"/>
          <p:cNvSpPr txBox="1">
            <a:spLocks noGrp="1"/>
          </p:cNvSpPr>
          <p:nvPr>
            <p:ph type="title"/>
          </p:nvPr>
        </p:nvSpPr>
        <p:spPr>
          <a:xfrm>
            <a:off x="864712" y="1354375"/>
            <a:ext cx="3384900" cy="1632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3900">
                <a:solidFill>
                  <a:schemeClr val="lt1"/>
                </a:solidFill>
                <a:latin typeface="Playball"/>
                <a:ea typeface="Playball"/>
                <a:cs typeface="Playball"/>
                <a:sym typeface="Playball"/>
              </a:rPr>
              <a:t>A picture always</a:t>
            </a:r>
            <a:r>
              <a:rPr lang="en" sz="3900">
                <a:latin typeface="Playball"/>
                <a:ea typeface="Playball"/>
                <a:cs typeface="Playball"/>
                <a:sym typeface="Playball"/>
              </a:rPr>
              <a:t> </a:t>
            </a:r>
            <a:r>
              <a:rPr lang="en">
                <a:solidFill>
                  <a:schemeClr val="dk2"/>
                </a:solidFill>
                <a:latin typeface="IBM Plex Serif SemiBold"/>
                <a:ea typeface="IBM Plex Serif SemiBold"/>
                <a:cs typeface="IBM Plex Serif SemiBold"/>
                <a:sym typeface="IBM Plex Serif SemiBold"/>
              </a:rPr>
              <a:t>reinforces </a:t>
            </a:r>
            <a:endParaRPr>
              <a:solidFill>
                <a:schemeClr val="dk2"/>
              </a:solidFill>
              <a:latin typeface="IBM Plex Serif SemiBold"/>
              <a:ea typeface="IBM Plex Serif SemiBold"/>
              <a:cs typeface="IBM Plex Serif SemiBold"/>
              <a:sym typeface="IBM Plex Serif SemiBold"/>
            </a:endParaRPr>
          </a:p>
          <a:p>
            <a:pPr marL="0" lvl="0" indent="0" algn="r" rtl="0">
              <a:spcBef>
                <a:spcPts val="0"/>
              </a:spcBef>
              <a:spcAft>
                <a:spcPts val="0"/>
              </a:spcAft>
              <a:buNone/>
            </a:pPr>
            <a:r>
              <a:rPr lang="en">
                <a:solidFill>
                  <a:schemeClr val="dk2"/>
                </a:solidFill>
                <a:latin typeface="IBM Plex Serif SemiBold"/>
                <a:ea typeface="IBM Plex Serif SemiBold"/>
                <a:cs typeface="IBM Plex Serif SemiBold"/>
                <a:sym typeface="IBM Plex Serif SemiBold"/>
              </a:rPr>
              <a:t>the concept</a:t>
            </a:r>
            <a:endParaRPr>
              <a:solidFill>
                <a:schemeClr val="dk2"/>
              </a:solidFill>
              <a:latin typeface="IBM Plex Serif SemiBold"/>
              <a:ea typeface="IBM Plex Serif SemiBold"/>
              <a:cs typeface="IBM Plex Serif SemiBold"/>
              <a:sym typeface="IBM Plex Serif SemiBold"/>
            </a:endParaRPr>
          </a:p>
        </p:txBody>
      </p:sp>
      <p:sp>
        <p:nvSpPr>
          <p:cNvPr id="558" name="Google Shape;558;p53"/>
          <p:cNvSpPr txBox="1">
            <a:spLocks noGrp="1"/>
          </p:cNvSpPr>
          <p:nvPr>
            <p:ph type="subTitle" idx="1"/>
          </p:nvPr>
        </p:nvSpPr>
        <p:spPr>
          <a:xfrm>
            <a:off x="864712" y="2986350"/>
            <a:ext cx="3384900" cy="8544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Images reveal large amounts of data, so remember: use an image instead of a long text. Your audience will appreciate it</a:t>
            </a:r>
            <a:endParaRPr/>
          </a:p>
        </p:txBody>
      </p:sp>
      <p:pic>
        <p:nvPicPr>
          <p:cNvPr id="559" name="Google Shape;559;p53"/>
          <p:cNvPicPr preferRelativeResize="0"/>
          <p:nvPr/>
        </p:nvPicPr>
        <p:blipFill>
          <a:blip r:embed="rId4">
            <a:alphaModFix/>
          </a:blip>
          <a:stretch>
            <a:fillRect/>
          </a:stretch>
        </p:blipFill>
        <p:spPr>
          <a:xfrm flipH="1">
            <a:off x="7552000" y="1259665"/>
            <a:ext cx="711004" cy="682560"/>
          </a:xfrm>
          <a:prstGeom prst="rect">
            <a:avLst/>
          </a:prstGeom>
          <a:noFill/>
          <a:ln>
            <a:noFill/>
          </a:ln>
        </p:spPr>
      </p:pic>
      <p:pic>
        <p:nvPicPr>
          <p:cNvPr id="560" name="Google Shape;560;p53"/>
          <p:cNvPicPr preferRelativeResize="0"/>
          <p:nvPr/>
        </p:nvPicPr>
        <p:blipFill>
          <a:blip r:embed="rId5">
            <a:alphaModFix/>
          </a:blip>
          <a:stretch>
            <a:fillRect/>
          </a:stretch>
        </p:blipFill>
        <p:spPr>
          <a:xfrm flipH="1">
            <a:off x="7605190" y="297650"/>
            <a:ext cx="657811" cy="728747"/>
          </a:xfrm>
          <a:prstGeom prst="rect">
            <a:avLst/>
          </a:prstGeom>
          <a:noFill/>
          <a:ln>
            <a:noFill/>
          </a:ln>
        </p:spPr>
      </p:pic>
      <p:pic>
        <p:nvPicPr>
          <p:cNvPr id="561" name="Google Shape;561;p53"/>
          <p:cNvPicPr preferRelativeResize="0"/>
          <p:nvPr/>
        </p:nvPicPr>
        <p:blipFill>
          <a:blip r:embed="rId6">
            <a:alphaModFix/>
          </a:blip>
          <a:stretch>
            <a:fillRect/>
          </a:stretch>
        </p:blipFill>
        <p:spPr>
          <a:xfrm flipH="1">
            <a:off x="7896670" y="796514"/>
            <a:ext cx="711004" cy="689670"/>
          </a:xfrm>
          <a:prstGeom prst="rect">
            <a:avLst/>
          </a:prstGeom>
          <a:noFill/>
          <a:ln>
            <a:noFill/>
          </a:ln>
        </p:spPr>
      </p:pic>
      <p:pic>
        <p:nvPicPr>
          <p:cNvPr id="562" name="Google Shape;562;p53"/>
          <p:cNvPicPr preferRelativeResize="0"/>
          <p:nvPr/>
        </p:nvPicPr>
        <p:blipFill>
          <a:blip r:embed="rId7">
            <a:alphaModFix/>
          </a:blip>
          <a:stretch>
            <a:fillRect/>
          </a:stretch>
        </p:blipFill>
        <p:spPr>
          <a:xfrm rot="1549925">
            <a:off x="7198439" y="2804793"/>
            <a:ext cx="2779612" cy="3027197"/>
          </a:xfrm>
          <a:prstGeom prst="rect">
            <a:avLst/>
          </a:prstGeom>
          <a:noFill/>
          <a:ln>
            <a:noFill/>
          </a:ln>
        </p:spPr>
      </p:pic>
      <p:pic>
        <p:nvPicPr>
          <p:cNvPr id="563" name="Google Shape;563;p53"/>
          <p:cNvPicPr preferRelativeResize="0"/>
          <p:nvPr/>
        </p:nvPicPr>
        <p:blipFill>
          <a:blip r:embed="rId8">
            <a:alphaModFix/>
          </a:blip>
          <a:stretch>
            <a:fillRect/>
          </a:stretch>
        </p:blipFill>
        <p:spPr>
          <a:xfrm rot="-1800006">
            <a:off x="6917981" y="4207990"/>
            <a:ext cx="1691746" cy="1861734"/>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67"/>
        <p:cNvGrpSpPr/>
        <p:nvPr/>
      </p:nvGrpSpPr>
      <p:grpSpPr>
        <a:xfrm>
          <a:off x="0" y="0"/>
          <a:ext cx="0" cy="0"/>
          <a:chOff x="0" y="0"/>
          <a:chExt cx="0" cy="0"/>
        </a:xfrm>
      </p:grpSpPr>
      <p:sp>
        <p:nvSpPr>
          <p:cNvPr id="568" name="Google Shape;568;p54"/>
          <p:cNvSpPr/>
          <p:nvPr/>
        </p:nvSpPr>
        <p:spPr>
          <a:xfrm>
            <a:off x="2322100" y="3104086"/>
            <a:ext cx="4499700" cy="475800"/>
          </a:xfrm>
          <a:prstGeom prst="roundRect">
            <a:avLst>
              <a:gd name="adj" fmla="val 50000"/>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69" name="Google Shape;569;p54"/>
          <p:cNvPicPr preferRelativeResize="0"/>
          <p:nvPr/>
        </p:nvPicPr>
        <p:blipFill>
          <a:blip r:embed="rId3">
            <a:alphaModFix/>
          </a:blip>
          <a:stretch>
            <a:fillRect/>
          </a:stretch>
        </p:blipFill>
        <p:spPr>
          <a:xfrm rot="-8100009">
            <a:off x="6685578" y="-579559"/>
            <a:ext cx="4341769" cy="3323813"/>
          </a:xfrm>
          <a:prstGeom prst="rect">
            <a:avLst/>
          </a:prstGeom>
          <a:noFill/>
          <a:ln>
            <a:noFill/>
          </a:ln>
        </p:spPr>
      </p:pic>
      <p:sp>
        <p:nvSpPr>
          <p:cNvPr id="570" name="Google Shape;570;p54"/>
          <p:cNvSpPr txBox="1">
            <a:spLocks noGrp="1"/>
          </p:cNvSpPr>
          <p:nvPr>
            <p:ph type="title"/>
          </p:nvPr>
        </p:nvSpPr>
        <p:spPr>
          <a:xfrm>
            <a:off x="2044150" y="1622200"/>
            <a:ext cx="5055900" cy="145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480,300</a:t>
            </a:r>
            <a:endParaRPr/>
          </a:p>
        </p:txBody>
      </p:sp>
      <p:sp>
        <p:nvSpPr>
          <p:cNvPr id="571" name="Google Shape;571;p54"/>
          <p:cNvSpPr txBox="1">
            <a:spLocks noGrp="1"/>
          </p:cNvSpPr>
          <p:nvPr>
            <p:ph type="subTitle" idx="1"/>
          </p:nvPr>
        </p:nvSpPr>
        <p:spPr>
          <a:xfrm>
            <a:off x="2044125" y="3106675"/>
            <a:ext cx="50559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pic>
        <p:nvPicPr>
          <p:cNvPr id="572" name="Google Shape;572;p54"/>
          <p:cNvPicPr preferRelativeResize="0"/>
          <p:nvPr/>
        </p:nvPicPr>
        <p:blipFill>
          <a:blip r:embed="rId3">
            <a:alphaModFix/>
          </a:blip>
          <a:stretch>
            <a:fillRect/>
          </a:stretch>
        </p:blipFill>
        <p:spPr>
          <a:xfrm rot="3989082">
            <a:off x="-1390597" y="2835503"/>
            <a:ext cx="4341770" cy="3323813"/>
          </a:xfrm>
          <a:prstGeom prst="rect">
            <a:avLst/>
          </a:prstGeom>
          <a:noFill/>
          <a:ln>
            <a:noFill/>
          </a:ln>
        </p:spPr>
      </p:pic>
      <p:pic>
        <p:nvPicPr>
          <p:cNvPr id="573" name="Google Shape;573;p54"/>
          <p:cNvPicPr preferRelativeResize="0"/>
          <p:nvPr/>
        </p:nvPicPr>
        <p:blipFill>
          <a:blip r:embed="rId4">
            <a:alphaModFix/>
          </a:blip>
          <a:stretch>
            <a:fillRect/>
          </a:stretch>
        </p:blipFill>
        <p:spPr>
          <a:xfrm flipH="1">
            <a:off x="6916425" y="2396525"/>
            <a:ext cx="2264625" cy="2435700"/>
          </a:xfrm>
          <a:prstGeom prst="rect">
            <a:avLst/>
          </a:prstGeom>
          <a:noFill/>
          <a:ln>
            <a:noFill/>
          </a:ln>
        </p:spPr>
      </p:pic>
      <p:pic>
        <p:nvPicPr>
          <p:cNvPr id="574" name="Google Shape;574;p54"/>
          <p:cNvPicPr preferRelativeResize="0"/>
          <p:nvPr/>
        </p:nvPicPr>
        <p:blipFill>
          <a:blip r:embed="rId5">
            <a:alphaModFix/>
          </a:blip>
          <a:stretch>
            <a:fillRect/>
          </a:stretch>
        </p:blipFill>
        <p:spPr>
          <a:xfrm flipH="1">
            <a:off x="-620900" y="665438"/>
            <a:ext cx="3105150" cy="3667125"/>
          </a:xfrm>
          <a:prstGeom prst="rect">
            <a:avLst/>
          </a:prstGeom>
          <a:noFill/>
          <a:ln>
            <a:noFill/>
          </a:ln>
        </p:spPr>
      </p:pic>
      <p:pic>
        <p:nvPicPr>
          <p:cNvPr id="575" name="Google Shape;575;p54"/>
          <p:cNvPicPr preferRelativeResize="0"/>
          <p:nvPr/>
        </p:nvPicPr>
        <p:blipFill>
          <a:blip r:embed="rId6">
            <a:alphaModFix/>
          </a:blip>
          <a:stretch>
            <a:fillRect/>
          </a:stretch>
        </p:blipFill>
        <p:spPr>
          <a:xfrm rot="-5400000" flipH="1">
            <a:off x="-577194" y="2727938"/>
            <a:ext cx="2352675" cy="2562225"/>
          </a:xfrm>
          <a:prstGeom prst="rect">
            <a:avLst/>
          </a:prstGeom>
          <a:noFill/>
          <a:ln>
            <a:noFill/>
          </a:ln>
        </p:spPr>
      </p:pic>
      <p:pic>
        <p:nvPicPr>
          <p:cNvPr id="576" name="Google Shape;576;p54"/>
          <p:cNvPicPr preferRelativeResize="0"/>
          <p:nvPr/>
        </p:nvPicPr>
        <p:blipFill>
          <a:blip r:embed="rId7">
            <a:alphaModFix/>
          </a:blip>
          <a:stretch>
            <a:fillRect/>
          </a:stretch>
        </p:blipFill>
        <p:spPr>
          <a:xfrm rot="1421582" flipH="1">
            <a:off x="7919773" y="3185812"/>
            <a:ext cx="2228500" cy="2452425"/>
          </a:xfrm>
          <a:prstGeom prst="rect">
            <a:avLst/>
          </a:prstGeom>
          <a:noFill/>
          <a:ln>
            <a:noFill/>
          </a:ln>
        </p:spPr>
      </p:pic>
      <p:pic>
        <p:nvPicPr>
          <p:cNvPr id="577" name="Google Shape;577;p54"/>
          <p:cNvPicPr preferRelativeResize="0"/>
          <p:nvPr/>
        </p:nvPicPr>
        <p:blipFill>
          <a:blip r:embed="rId8">
            <a:alphaModFix/>
          </a:blip>
          <a:stretch>
            <a:fillRect/>
          </a:stretch>
        </p:blipFill>
        <p:spPr>
          <a:xfrm>
            <a:off x="7850015" y="2032591"/>
            <a:ext cx="668709" cy="641959"/>
          </a:xfrm>
          <a:prstGeom prst="rect">
            <a:avLst/>
          </a:prstGeom>
          <a:noFill/>
          <a:ln>
            <a:noFill/>
          </a:ln>
        </p:spPr>
      </p:pic>
      <p:pic>
        <p:nvPicPr>
          <p:cNvPr id="578" name="Google Shape;578;p54"/>
          <p:cNvPicPr preferRelativeResize="0"/>
          <p:nvPr/>
        </p:nvPicPr>
        <p:blipFill>
          <a:blip r:embed="rId9">
            <a:alphaModFix/>
          </a:blip>
          <a:stretch>
            <a:fillRect/>
          </a:stretch>
        </p:blipFill>
        <p:spPr>
          <a:xfrm>
            <a:off x="7850018" y="1127800"/>
            <a:ext cx="618680" cy="685399"/>
          </a:xfrm>
          <a:prstGeom prst="rect">
            <a:avLst/>
          </a:prstGeom>
          <a:noFill/>
          <a:ln>
            <a:noFill/>
          </a:ln>
        </p:spPr>
      </p:pic>
      <p:pic>
        <p:nvPicPr>
          <p:cNvPr id="579" name="Google Shape;579;p54"/>
          <p:cNvPicPr preferRelativeResize="0"/>
          <p:nvPr/>
        </p:nvPicPr>
        <p:blipFill>
          <a:blip r:embed="rId10">
            <a:alphaModFix/>
          </a:blip>
          <a:stretch>
            <a:fillRect/>
          </a:stretch>
        </p:blipFill>
        <p:spPr>
          <a:xfrm>
            <a:off x="7369299" y="1617975"/>
            <a:ext cx="668709" cy="648646"/>
          </a:xfrm>
          <a:prstGeom prst="rect">
            <a:avLst/>
          </a:prstGeom>
          <a:noFill/>
          <a:ln>
            <a:noFill/>
          </a:ln>
        </p:spPr>
      </p:pic>
      <p:pic>
        <p:nvPicPr>
          <p:cNvPr id="580" name="Google Shape;580;p54"/>
          <p:cNvPicPr preferRelativeResize="0"/>
          <p:nvPr/>
        </p:nvPicPr>
        <p:blipFill>
          <a:blip r:embed="rId6">
            <a:alphaModFix/>
          </a:blip>
          <a:stretch>
            <a:fillRect/>
          </a:stretch>
        </p:blipFill>
        <p:spPr>
          <a:xfrm rot="-5152291">
            <a:off x="4013705" y="-911553"/>
            <a:ext cx="2098962" cy="2285916"/>
          </a:xfrm>
          <a:prstGeom prst="rect">
            <a:avLst/>
          </a:prstGeom>
          <a:noFill/>
          <a:ln>
            <a:noFill/>
          </a:ln>
        </p:spPr>
      </p:pic>
      <p:pic>
        <p:nvPicPr>
          <p:cNvPr id="581" name="Google Shape;581;p54"/>
          <p:cNvPicPr preferRelativeResize="0"/>
          <p:nvPr/>
        </p:nvPicPr>
        <p:blipFill>
          <a:blip r:embed="rId11">
            <a:alphaModFix/>
          </a:blip>
          <a:stretch>
            <a:fillRect/>
          </a:stretch>
        </p:blipFill>
        <p:spPr>
          <a:xfrm>
            <a:off x="3593162" y="328583"/>
            <a:ext cx="558359" cy="618579"/>
          </a:xfrm>
          <a:prstGeom prst="rect">
            <a:avLst/>
          </a:prstGeom>
          <a:noFill/>
          <a:ln>
            <a:noFill/>
          </a:ln>
        </p:spPr>
      </p:pic>
      <p:pic>
        <p:nvPicPr>
          <p:cNvPr id="582" name="Google Shape;582;p54"/>
          <p:cNvPicPr preferRelativeResize="0"/>
          <p:nvPr/>
        </p:nvPicPr>
        <p:blipFill>
          <a:blip r:embed="rId7">
            <a:alphaModFix/>
          </a:blip>
          <a:stretch>
            <a:fillRect/>
          </a:stretch>
        </p:blipFill>
        <p:spPr>
          <a:xfrm rot="-7200002">
            <a:off x="4822087" y="-247088"/>
            <a:ext cx="1277484" cy="1405844"/>
          </a:xfrm>
          <a:prstGeom prst="rect">
            <a:avLst/>
          </a:prstGeom>
          <a:noFill/>
          <a:ln>
            <a:noFill/>
          </a:ln>
        </p:spPr>
      </p:pic>
      <p:pic>
        <p:nvPicPr>
          <p:cNvPr id="583" name="Google Shape;583;p54"/>
          <p:cNvPicPr preferRelativeResize="0"/>
          <p:nvPr/>
        </p:nvPicPr>
        <p:blipFill>
          <a:blip r:embed="rId12">
            <a:alphaModFix/>
          </a:blip>
          <a:stretch>
            <a:fillRect/>
          </a:stretch>
        </p:blipFill>
        <p:spPr>
          <a:xfrm>
            <a:off x="3396602" y="568819"/>
            <a:ext cx="644354" cy="618579"/>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92"/>
        <p:cNvGrpSpPr/>
        <p:nvPr/>
      </p:nvGrpSpPr>
      <p:grpSpPr>
        <a:xfrm>
          <a:off x="0" y="0"/>
          <a:ext cx="0" cy="0"/>
          <a:chOff x="0" y="0"/>
          <a:chExt cx="0" cy="0"/>
        </a:xfrm>
      </p:grpSpPr>
      <p:pic>
        <p:nvPicPr>
          <p:cNvPr id="293" name="Google Shape;293;p39"/>
          <p:cNvPicPr preferRelativeResize="0"/>
          <p:nvPr/>
        </p:nvPicPr>
        <p:blipFill>
          <a:blip r:embed="rId3">
            <a:alphaModFix/>
          </a:blip>
          <a:stretch>
            <a:fillRect/>
          </a:stretch>
        </p:blipFill>
        <p:spPr>
          <a:xfrm>
            <a:off x="-2771428" y="116750"/>
            <a:ext cx="6760457" cy="5560150"/>
          </a:xfrm>
          <a:prstGeom prst="rect">
            <a:avLst/>
          </a:prstGeom>
          <a:noFill/>
          <a:ln>
            <a:noFill/>
          </a:ln>
        </p:spPr>
      </p:pic>
      <p:pic>
        <p:nvPicPr>
          <p:cNvPr id="294" name="Google Shape;294;p39"/>
          <p:cNvPicPr preferRelativeResize="0"/>
          <p:nvPr/>
        </p:nvPicPr>
        <p:blipFill>
          <a:blip r:embed="rId4">
            <a:alphaModFix/>
          </a:blip>
          <a:stretch>
            <a:fillRect/>
          </a:stretch>
        </p:blipFill>
        <p:spPr>
          <a:xfrm rot="-3595013" flipH="1">
            <a:off x="-29708" y="547115"/>
            <a:ext cx="1740580" cy="1895621"/>
          </a:xfrm>
          <a:prstGeom prst="rect">
            <a:avLst/>
          </a:prstGeom>
          <a:noFill/>
          <a:ln>
            <a:noFill/>
          </a:ln>
        </p:spPr>
      </p:pic>
      <p:sp>
        <p:nvSpPr>
          <p:cNvPr id="295" name="Google Shape;295;p39"/>
          <p:cNvSpPr txBox="1">
            <a:spLocks noGrp="1"/>
          </p:cNvSpPr>
          <p:nvPr>
            <p:ph type="title"/>
          </p:nvPr>
        </p:nvSpPr>
        <p:spPr>
          <a:xfrm>
            <a:off x="4108407" y="347225"/>
            <a:ext cx="4737531" cy="947253"/>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5400" dirty="0"/>
              <a:t>You will need… </a:t>
            </a:r>
            <a:endParaRPr sz="5400" dirty="0"/>
          </a:p>
        </p:txBody>
      </p:sp>
      <p:sp>
        <p:nvSpPr>
          <p:cNvPr id="296" name="Google Shape;296;p39"/>
          <p:cNvSpPr txBox="1">
            <a:spLocks noGrp="1"/>
          </p:cNvSpPr>
          <p:nvPr>
            <p:ph type="subTitle" idx="1"/>
          </p:nvPr>
        </p:nvSpPr>
        <p:spPr>
          <a:xfrm>
            <a:off x="3477775" y="1460035"/>
            <a:ext cx="5458756" cy="2456315"/>
          </a:xfrm>
          <a:prstGeom prst="rect">
            <a:avLst/>
          </a:prstGeom>
        </p:spPr>
        <p:txBody>
          <a:bodyPr spcFirstLastPara="1" wrap="square" lIns="91425" tIns="91425" rIns="91425" bIns="91425" anchor="t" anchorCtr="0">
            <a:noAutofit/>
          </a:bodyPr>
          <a:lstStyle/>
          <a:p>
            <a:pPr marL="742950" lvl="0" indent="-742950" algn="l" rtl="0">
              <a:spcBef>
                <a:spcPts val="0"/>
              </a:spcBef>
              <a:spcAft>
                <a:spcPts val="0"/>
              </a:spcAft>
              <a:buAutoNum type="arabicPeriod"/>
            </a:pPr>
            <a:r>
              <a:rPr lang="en" sz="3200" dirty="0"/>
              <a:t>A copy of “Skater Cielo”</a:t>
            </a:r>
          </a:p>
          <a:p>
            <a:pPr marL="742950" lvl="0" indent="-742950" algn="l" rtl="0">
              <a:spcBef>
                <a:spcPts val="0"/>
              </a:spcBef>
              <a:spcAft>
                <a:spcPts val="0"/>
              </a:spcAft>
              <a:buAutoNum type="arabicPeriod"/>
            </a:pPr>
            <a:r>
              <a:rPr lang="en" sz="3200" dirty="0"/>
              <a:t>Crayons/markers</a:t>
            </a:r>
          </a:p>
          <a:p>
            <a:pPr marL="742950" lvl="0" indent="-742950" algn="l" rtl="0">
              <a:spcBef>
                <a:spcPts val="0"/>
              </a:spcBef>
              <a:spcAft>
                <a:spcPts val="0"/>
              </a:spcAft>
              <a:buAutoNum type="arabicPeriod"/>
            </a:pPr>
            <a:r>
              <a:rPr lang="en" sz="3200" dirty="0"/>
              <a:t>Pencil</a:t>
            </a:r>
          </a:p>
          <a:p>
            <a:pPr marL="742950" lvl="0" indent="-742950" algn="l" rtl="0">
              <a:spcBef>
                <a:spcPts val="0"/>
              </a:spcBef>
              <a:spcAft>
                <a:spcPts val="0"/>
              </a:spcAft>
              <a:buAutoNum type="arabicPeriod"/>
            </a:pPr>
            <a:r>
              <a:rPr lang="en" sz="3200" dirty="0"/>
              <a:t>Phone to scan QR code</a:t>
            </a:r>
          </a:p>
          <a:p>
            <a:pPr marL="742950" lvl="0" indent="-742950" algn="l" rtl="0">
              <a:spcBef>
                <a:spcPts val="0"/>
              </a:spcBef>
              <a:spcAft>
                <a:spcPts val="0"/>
              </a:spcAft>
              <a:buAutoNum type="arabicPeriod"/>
            </a:pPr>
            <a:endParaRPr lang="en" sz="3200" dirty="0"/>
          </a:p>
          <a:p>
            <a:pPr marL="742950" lvl="0" indent="-742950" algn="l" rtl="0">
              <a:spcBef>
                <a:spcPts val="0"/>
              </a:spcBef>
              <a:spcAft>
                <a:spcPts val="0"/>
              </a:spcAft>
              <a:buAutoNum type="arabicPeriod"/>
            </a:pPr>
            <a:endParaRPr sz="3600" dirty="0"/>
          </a:p>
        </p:txBody>
      </p:sp>
      <p:pic>
        <p:nvPicPr>
          <p:cNvPr id="297" name="Google Shape;297;p39"/>
          <p:cNvPicPr preferRelativeResize="0"/>
          <p:nvPr/>
        </p:nvPicPr>
        <p:blipFill>
          <a:blip r:embed="rId5">
            <a:alphaModFix/>
          </a:blip>
          <a:stretch>
            <a:fillRect/>
          </a:stretch>
        </p:blipFill>
        <p:spPr>
          <a:xfrm rot="-256612" flipH="1">
            <a:off x="-258635" y="1261233"/>
            <a:ext cx="1607677" cy="1415140"/>
          </a:xfrm>
          <a:prstGeom prst="rect">
            <a:avLst/>
          </a:prstGeom>
          <a:noFill/>
          <a:ln>
            <a:noFill/>
          </a:ln>
        </p:spPr>
      </p:pic>
      <p:pic>
        <p:nvPicPr>
          <p:cNvPr id="298" name="Google Shape;298;p39"/>
          <p:cNvPicPr preferRelativeResize="0"/>
          <p:nvPr/>
        </p:nvPicPr>
        <p:blipFill>
          <a:blip r:embed="rId6">
            <a:alphaModFix/>
          </a:blip>
          <a:stretch>
            <a:fillRect/>
          </a:stretch>
        </p:blipFill>
        <p:spPr>
          <a:xfrm>
            <a:off x="-22950" y="1721425"/>
            <a:ext cx="3523875" cy="2203375"/>
          </a:xfrm>
          <a:prstGeom prst="rect">
            <a:avLst/>
          </a:prstGeom>
          <a:noFill/>
          <a:ln>
            <a:noFill/>
          </a:ln>
        </p:spPr>
      </p:pic>
      <p:pic>
        <p:nvPicPr>
          <p:cNvPr id="299" name="Google Shape;299;p39"/>
          <p:cNvPicPr preferRelativeResize="0"/>
          <p:nvPr/>
        </p:nvPicPr>
        <p:blipFill>
          <a:blip r:embed="rId7">
            <a:alphaModFix/>
          </a:blip>
          <a:stretch>
            <a:fillRect/>
          </a:stretch>
        </p:blipFill>
        <p:spPr>
          <a:xfrm>
            <a:off x="2511122" y="1039479"/>
            <a:ext cx="615561" cy="681946"/>
          </a:xfrm>
          <a:prstGeom prst="rect">
            <a:avLst/>
          </a:prstGeom>
          <a:noFill/>
          <a:ln>
            <a:noFill/>
          </a:ln>
        </p:spPr>
      </p:pic>
      <p:pic>
        <p:nvPicPr>
          <p:cNvPr id="300" name="Google Shape;300;p39"/>
          <p:cNvPicPr preferRelativeResize="0"/>
          <p:nvPr/>
        </p:nvPicPr>
        <p:blipFill>
          <a:blip r:embed="rId8">
            <a:alphaModFix/>
          </a:blip>
          <a:stretch>
            <a:fillRect/>
          </a:stretch>
        </p:blipFill>
        <p:spPr>
          <a:xfrm>
            <a:off x="2543009" y="347225"/>
            <a:ext cx="703036" cy="681946"/>
          </a:xfrm>
          <a:prstGeom prst="rect">
            <a:avLst/>
          </a:prstGeom>
          <a:noFill/>
          <a:ln>
            <a:noFill/>
          </a:ln>
        </p:spPr>
      </p:pic>
      <p:pic>
        <p:nvPicPr>
          <p:cNvPr id="301" name="Google Shape;301;p39"/>
          <p:cNvPicPr preferRelativeResize="0"/>
          <p:nvPr/>
        </p:nvPicPr>
        <p:blipFill>
          <a:blip r:embed="rId9">
            <a:alphaModFix/>
          </a:blip>
          <a:stretch>
            <a:fillRect/>
          </a:stretch>
        </p:blipFill>
        <p:spPr>
          <a:xfrm>
            <a:off x="3246061" y="707454"/>
            <a:ext cx="704236" cy="676068"/>
          </a:xfrm>
          <a:prstGeom prst="rect">
            <a:avLst/>
          </a:prstGeom>
          <a:noFill/>
          <a:ln>
            <a:noFill/>
          </a:ln>
        </p:spPr>
      </p:pic>
      <p:pic>
        <p:nvPicPr>
          <p:cNvPr id="302" name="Google Shape;302;p39"/>
          <p:cNvPicPr preferRelativeResize="0"/>
          <p:nvPr/>
        </p:nvPicPr>
        <p:blipFill>
          <a:blip r:embed="rId10">
            <a:alphaModFix/>
          </a:blip>
          <a:stretch>
            <a:fillRect/>
          </a:stretch>
        </p:blipFill>
        <p:spPr>
          <a:xfrm rot="-3803267" flipH="1">
            <a:off x="2008027" y="3577806"/>
            <a:ext cx="1512846" cy="1664896"/>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pic>
        <p:nvPicPr>
          <p:cNvPr id="588" name="Google Shape;588;p55"/>
          <p:cNvPicPr preferRelativeResize="0"/>
          <p:nvPr/>
        </p:nvPicPr>
        <p:blipFill>
          <a:blip r:embed="rId3">
            <a:alphaModFix/>
          </a:blip>
          <a:stretch>
            <a:fillRect/>
          </a:stretch>
        </p:blipFill>
        <p:spPr>
          <a:xfrm rot="-7200003">
            <a:off x="5348500" y="3222723"/>
            <a:ext cx="1815498" cy="1997919"/>
          </a:xfrm>
          <a:prstGeom prst="rect">
            <a:avLst/>
          </a:prstGeom>
          <a:noFill/>
          <a:ln>
            <a:noFill/>
          </a:ln>
        </p:spPr>
      </p:pic>
      <p:sp>
        <p:nvSpPr>
          <p:cNvPr id="589" name="Google Shape;589;p55"/>
          <p:cNvSpPr/>
          <p:nvPr/>
        </p:nvSpPr>
        <p:spPr>
          <a:xfrm>
            <a:off x="828600" y="2745300"/>
            <a:ext cx="3964500" cy="475800"/>
          </a:xfrm>
          <a:prstGeom prst="roundRect">
            <a:avLst>
              <a:gd name="adj" fmla="val 50000"/>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90" name="Google Shape;590;p55"/>
          <p:cNvSpPr/>
          <p:nvPr/>
        </p:nvSpPr>
        <p:spPr>
          <a:xfrm>
            <a:off x="828600" y="1380025"/>
            <a:ext cx="3964500" cy="475800"/>
          </a:xfrm>
          <a:prstGeom prst="roundRect">
            <a:avLst>
              <a:gd name="adj" fmla="val 50000"/>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91" name="Google Shape;591;p55"/>
          <p:cNvSpPr/>
          <p:nvPr/>
        </p:nvSpPr>
        <p:spPr>
          <a:xfrm>
            <a:off x="828600" y="4110575"/>
            <a:ext cx="3964500" cy="475800"/>
          </a:xfrm>
          <a:prstGeom prst="roundRect">
            <a:avLst>
              <a:gd name="adj" fmla="val 50000"/>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92" name="Google Shape;592;p55"/>
          <p:cNvSpPr txBox="1">
            <a:spLocks noGrp="1"/>
          </p:cNvSpPr>
          <p:nvPr>
            <p:ph type="subTitle" idx="1"/>
          </p:nvPr>
        </p:nvSpPr>
        <p:spPr>
          <a:xfrm>
            <a:off x="741900" y="1392848"/>
            <a:ext cx="4137900" cy="38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593" name="Google Shape;593;p55"/>
          <p:cNvSpPr txBox="1">
            <a:spLocks noGrp="1"/>
          </p:cNvSpPr>
          <p:nvPr>
            <p:ph type="title"/>
          </p:nvPr>
        </p:nvSpPr>
        <p:spPr>
          <a:xfrm>
            <a:off x="741900" y="594025"/>
            <a:ext cx="41379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594" name="Google Shape;594;p55"/>
          <p:cNvSpPr txBox="1">
            <a:spLocks noGrp="1"/>
          </p:cNvSpPr>
          <p:nvPr>
            <p:ph type="title" idx="2"/>
          </p:nvPr>
        </p:nvSpPr>
        <p:spPr>
          <a:xfrm>
            <a:off x="741900" y="1967935"/>
            <a:ext cx="41379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595" name="Google Shape;595;p55"/>
          <p:cNvSpPr txBox="1">
            <a:spLocks noGrp="1"/>
          </p:cNvSpPr>
          <p:nvPr>
            <p:ph type="subTitle" idx="3"/>
          </p:nvPr>
        </p:nvSpPr>
        <p:spPr>
          <a:xfrm>
            <a:off x="741900" y="2769266"/>
            <a:ext cx="4137900" cy="38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596" name="Google Shape;596;p55"/>
          <p:cNvSpPr txBox="1">
            <a:spLocks noGrp="1"/>
          </p:cNvSpPr>
          <p:nvPr>
            <p:ph type="title" idx="4"/>
          </p:nvPr>
        </p:nvSpPr>
        <p:spPr>
          <a:xfrm>
            <a:off x="741900" y="3341845"/>
            <a:ext cx="41379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597" name="Google Shape;597;p55"/>
          <p:cNvSpPr txBox="1">
            <a:spLocks noGrp="1"/>
          </p:cNvSpPr>
          <p:nvPr>
            <p:ph type="subTitle" idx="5"/>
          </p:nvPr>
        </p:nvSpPr>
        <p:spPr>
          <a:xfrm>
            <a:off x="741900" y="4145685"/>
            <a:ext cx="4137900" cy="38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pic>
        <p:nvPicPr>
          <p:cNvPr id="598" name="Google Shape;598;p55"/>
          <p:cNvPicPr preferRelativeResize="0"/>
          <p:nvPr/>
        </p:nvPicPr>
        <p:blipFill rotWithShape="1">
          <a:blip r:embed="rId4">
            <a:alphaModFix/>
          </a:blip>
          <a:srcRect l="6897" t="6897" r="6888" b="6888"/>
          <a:stretch/>
        </p:blipFill>
        <p:spPr>
          <a:xfrm>
            <a:off x="5565850" y="530350"/>
            <a:ext cx="3457125" cy="4082800"/>
          </a:xfrm>
          <a:prstGeom prst="rect">
            <a:avLst/>
          </a:prstGeom>
          <a:noFill/>
          <a:ln>
            <a:noFill/>
          </a:ln>
        </p:spPr>
      </p:pic>
      <p:pic>
        <p:nvPicPr>
          <p:cNvPr id="599" name="Google Shape;599;p55"/>
          <p:cNvPicPr preferRelativeResize="0"/>
          <p:nvPr/>
        </p:nvPicPr>
        <p:blipFill>
          <a:blip r:embed="rId5">
            <a:alphaModFix/>
          </a:blip>
          <a:stretch>
            <a:fillRect/>
          </a:stretch>
        </p:blipFill>
        <p:spPr>
          <a:xfrm rot="5400000">
            <a:off x="6644700" y="2817427"/>
            <a:ext cx="2664350" cy="2901650"/>
          </a:xfrm>
          <a:prstGeom prst="rect">
            <a:avLst/>
          </a:prstGeom>
          <a:noFill/>
          <a:ln>
            <a:noFill/>
          </a:ln>
        </p:spPr>
      </p:pic>
      <p:pic>
        <p:nvPicPr>
          <p:cNvPr id="600" name="Google Shape;600;p55"/>
          <p:cNvPicPr preferRelativeResize="0"/>
          <p:nvPr/>
        </p:nvPicPr>
        <p:blipFill>
          <a:blip r:embed="rId6">
            <a:alphaModFix/>
          </a:blip>
          <a:stretch>
            <a:fillRect/>
          </a:stretch>
        </p:blipFill>
        <p:spPr>
          <a:xfrm>
            <a:off x="5368887" y="539508"/>
            <a:ext cx="558359" cy="618579"/>
          </a:xfrm>
          <a:prstGeom prst="rect">
            <a:avLst/>
          </a:prstGeom>
          <a:noFill/>
          <a:ln>
            <a:noFill/>
          </a:ln>
        </p:spPr>
      </p:pic>
      <p:pic>
        <p:nvPicPr>
          <p:cNvPr id="601" name="Google Shape;601;p55"/>
          <p:cNvPicPr preferRelativeResize="0"/>
          <p:nvPr/>
        </p:nvPicPr>
        <p:blipFill>
          <a:blip r:embed="rId7">
            <a:alphaModFix/>
          </a:blip>
          <a:stretch>
            <a:fillRect/>
          </a:stretch>
        </p:blipFill>
        <p:spPr>
          <a:xfrm>
            <a:off x="5172327" y="779744"/>
            <a:ext cx="644354" cy="618579"/>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05"/>
        <p:cNvGrpSpPr/>
        <p:nvPr/>
      </p:nvGrpSpPr>
      <p:grpSpPr>
        <a:xfrm>
          <a:off x="0" y="0"/>
          <a:ext cx="0" cy="0"/>
          <a:chOff x="0" y="0"/>
          <a:chExt cx="0" cy="0"/>
        </a:xfrm>
      </p:grpSpPr>
      <p:sp>
        <p:nvSpPr>
          <p:cNvPr id="606" name="Google Shape;606;p56"/>
          <p:cNvSpPr txBox="1">
            <a:spLocks noGrp="1"/>
          </p:cNvSpPr>
          <p:nvPr>
            <p:ph type="subTitle" idx="1"/>
          </p:nvPr>
        </p:nvSpPr>
        <p:spPr>
          <a:xfrm>
            <a:off x="743236" y="2929768"/>
            <a:ext cx="17433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a:t>
            </a:r>
            <a:endParaRPr/>
          </a:p>
        </p:txBody>
      </p:sp>
      <p:sp>
        <p:nvSpPr>
          <p:cNvPr id="607" name="Google Shape;607;p56"/>
          <p:cNvSpPr txBox="1">
            <a:spLocks noGrp="1"/>
          </p:cNvSpPr>
          <p:nvPr>
            <p:ph type="subTitle" idx="2"/>
          </p:nvPr>
        </p:nvSpPr>
        <p:spPr>
          <a:xfrm>
            <a:off x="743236" y="2587500"/>
            <a:ext cx="17433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608" name="Google Shape;608;p56"/>
          <p:cNvSpPr txBox="1">
            <a:spLocks noGrp="1"/>
          </p:cNvSpPr>
          <p:nvPr>
            <p:ph type="subTitle" idx="4"/>
          </p:nvPr>
        </p:nvSpPr>
        <p:spPr>
          <a:xfrm>
            <a:off x="2714645" y="2929768"/>
            <a:ext cx="17433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high temperatures </a:t>
            </a:r>
            <a:endParaRPr/>
          </a:p>
        </p:txBody>
      </p:sp>
      <p:sp>
        <p:nvSpPr>
          <p:cNvPr id="609" name="Google Shape;609;p56"/>
          <p:cNvSpPr txBox="1">
            <a:spLocks noGrp="1"/>
          </p:cNvSpPr>
          <p:nvPr>
            <p:ph type="subTitle" idx="5"/>
          </p:nvPr>
        </p:nvSpPr>
        <p:spPr>
          <a:xfrm>
            <a:off x="2714647" y="2587500"/>
            <a:ext cx="17433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610" name="Google Shape;610;p56"/>
          <p:cNvSpPr txBox="1">
            <a:spLocks noGrp="1"/>
          </p:cNvSpPr>
          <p:nvPr>
            <p:ph type="subTitle" idx="7"/>
          </p:nvPr>
        </p:nvSpPr>
        <p:spPr>
          <a:xfrm>
            <a:off x="4686055" y="2929768"/>
            <a:ext cx="17433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611" name="Google Shape;611;p56"/>
          <p:cNvSpPr txBox="1">
            <a:spLocks noGrp="1"/>
          </p:cNvSpPr>
          <p:nvPr>
            <p:ph type="subTitle" idx="8"/>
          </p:nvPr>
        </p:nvSpPr>
        <p:spPr>
          <a:xfrm>
            <a:off x="4686057" y="2587500"/>
            <a:ext cx="17433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612" name="Google Shape;612;p56"/>
          <p:cNvSpPr txBox="1">
            <a:spLocks noGrp="1"/>
          </p:cNvSpPr>
          <p:nvPr>
            <p:ph type="title" idx="9"/>
          </p:nvPr>
        </p:nvSpPr>
        <p:spPr>
          <a:xfrm>
            <a:off x="720000" y="36576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Playball"/>
                <a:ea typeface="Playball"/>
                <a:cs typeface="Playball"/>
                <a:sym typeface="Playball"/>
              </a:rPr>
              <a:t>Favorite</a:t>
            </a:r>
            <a:r>
              <a:rPr lang="en"/>
              <a:t> </a:t>
            </a:r>
            <a:r>
              <a:rPr lang="en" sz="2600">
                <a:solidFill>
                  <a:schemeClr val="dk2"/>
                </a:solidFill>
                <a:latin typeface="IBM Plex Serif SemiBold"/>
                <a:ea typeface="IBM Plex Serif SemiBold"/>
                <a:cs typeface="IBM Plex Serif SemiBold"/>
                <a:sym typeface="IBM Plex Serif SemiBold"/>
              </a:rPr>
              <a:t>themes</a:t>
            </a:r>
            <a:endParaRPr sz="2600">
              <a:solidFill>
                <a:schemeClr val="dk2"/>
              </a:solidFill>
              <a:latin typeface="IBM Plex Serif SemiBold"/>
              <a:ea typeface="IBM Plex Serif SemiBold"/>
              <a:cs typeface="IBM Plex Serif SemiBold"/>
              <a:sym typeface="IBM Plex Serif SemiBold"/>
            </a:endParaRPr>
          </a:p>
        </p:txBody>
      </p:sp>
      <p:sp>
        <p:nvSpPr>
          <p:cNvPr id="613" name="Google Shape;613;p56"/>
          <p:cNvSpPr txBox="1">
            <a:spLocks noGrp="1"/>
          </p:cNvSpPr>
          <p:nvPr>
            <p:ph type="title" idx="3"/>
          </p:nvPr>
        </p:nvSpPr>
        <p:spPr>
          <a:xfrm>
            <a:off x="2897674" y="1962150"/>
            <a:ext cx="1376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614" name="Google Shape;614;p56"/>
          <p:cNvSpPr txBox="1">
            <a:spLocks noGrp="1"/>
          </p:cNvSpPr>
          <p:nvPr>
            <p:ph type="title" idx="6"/>
          </p:nvPr>
        </p:nvSpPr>
        <p:spPr>
          <a:xfrm>
            <a:off x="4867225" y="1962150"/>
            <a:ext cx="1376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40%</a:t>
            </a:r>
            <a:endParaRPr>
              <a:solidFill>
                <a:schemeClr val="dk2"/>
              </a:solidFill>
            </a:endParaRPr>
          </a:p>
        </p:txBody>
      </p:sp>
      <p:sp>
        <p:nvSpPr>
          <p:cNvPr id="615" name="Google Shape;615;p56"/>
          <p:cNvSpPr txBox="1">
            <a:spLocks noGrp="1"/>
          </p:cNvSpPr>
          <p:nvPr>
            <p:ph type="title"/>
          </p:nvPr>
        </p:nvSpPr>
        <p:spPr>
          <a:xfrm>
            <a:off x="926474" y="1962150"/>
            <a:ext cx="1376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10%</a:t>
            </a:r>
            <a:endParaRPr>
              <a:solidFill>
                <a:schemeClr val="dk2"/>
              </a:solidFill>
            </a:endParaRPr>
          </a:p>
        </p:txBody>
      </p:sp>
      <p:sp>
        <p:nvSpPr>
          <p:cNvPr id="616" name="Google Shape;616;p56"/>
          <p:cNvSpPr txBox="1">
            <a:spLocks noGrp="1"/>
          </p:cNvSpPr>
          <p:nvPr>
            <p:ph type="title" idx="13"/>
          </p:nvPr>
        </p:nvSpPr>
        <p:spPr>
          <a:xfrm>
            <a:off x="6838624" y="1962150"/>
            <a:ext cx="1376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a:t>
            </a:r>
            <a:endParaRPr/>
          </a:p>
        </p:txBody>
      </p:sp>
      <p:sp>
        <p:nvSpPr>
          <p:cNvPr id="617" name="Google Shape;617;p56"/>
          <p:cNvSpPr txBox="1">
            <a:spLocks noGrp="1"/>
          </p:cNvSpPr>
          <p:nvPr>
            <p:ph type="subTitle" idx="14"/>
          </p:nvPr>
        </p:nvSpPr>
        <p:spPr>
          <a:xfrm>
            <a:off x="6657464" y="2929768"/>
            <a:ext cx="17433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a:p>
            <a:pPr marL="0" lvl="0" indent="0" algn="ctr" rtl="0">
              <a:spcBef>
                <a:spcPts val="0"/>
              </a:spcBef>
              <a:spcAft>
                <a:spcPts val="0"/>
              </a:spcAft>
              <a:buNone/>
            </a:pPr>
            <a:endParaRPr/>
          </a:p>
        </p:txBody>
      </p:sp>
      <p:sp>
        <p:nvSpPr>
          <p:cNvPr id="618" name="Google Shape;618;p56"/>
          <p:cNvSpPr txBox="1">
            <a:spLocks noGrp="1"/>
          </p:cNvSpPr>
          <p:nvPr>
            <p:ph type="subTitle" idx="15"/>
          </p:nvPr>
        </p:nvSpPr>
        <p:spPr>
          <a:xfrm>
            <a:off x="6657464" y="2587500"/>
            <a:ext cx="17433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cxnSp>
        <p:nvCxnSpPr>
          <p:cNvPr id="619" name="Google Shape;619;p56"/>
          <p:cNvCxnSpPr/>
          <p:nvPr/>
        </p:nvCxnSpPr>
        <p:spPr>
          <a:xfrm>
            <a:off x="857113" y="216555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620" name="Google Shape;620;p56"/>
          <p:cNvCxnSpPr/>
          <p:nvPr/>
        </p:nvCxnSpPr>
        <p:spPr>
          <a:xfrm>
            <a:off x="2173941" y="216555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621" name="Google Shape;621;p56"/>
          <p:cNvCxnSpPr/>
          <p:nvPr/>
        </p:nvCxnSpPr>
        <p:spPr>
          <a:xfrm>
            <a:off x="2757100" y="216555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622" name="Google Shape;622;p56"/>
          <p:cNvCxnSpPr/>
          <p:nvPr/>
        </p:nvCxnSpPr>
        <p:spPr>
          <a:xfrm>
            <a:off x="4073929" y="216555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623" name="Google Shape;623;p56"/>
          <p:cNvCxnSpPr/>
          <p:nvPr/>
        </p:nvCxnSpPr>
        <p:spPr>
          <a:xfrm>
            <a:off x="4797863" y="216555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624" name="Google Shape;624;p56"/>
          <p:cNvCxnSpPr/>
          <p:nvPr/>
        </p:nvCxnSpPr>
        <p:spPr>
          <a:xfrm>
            <a:off x="6114691" y="216555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625" name="Google Shape;625;p56"/>
          <p:cNvCxnSpPr/>
          <p:nvPr/>
        </p:nvCxnSpPr>
        <p:spPr>
          <a:xfrm>
            <a:off x="6769250" y="216555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626" name="Google Shape;626;p56"/>
          <p:cNvCxnSpPr/>
          <p:nvPr/>
        </p:nvCxnSpPr>
        <p:spPr>
          <a:xfrm>
            <a:off x="8086079" y="2165550"/>
            <a:ext cx="198600" cy="0"/>
          </a:xfrm>
          <a:prstGeom prst="straightConnector1">
            <a:avLst/>
          </a:prstGeom>
          <a:noFill/>
          <a:ln w="19050" cap="flat" cmpd="sng">
            <a:solidFill>
              <a:schemeClr val="lt1"/>
            </a:solidFill>
            <a:prstDash val="solid"/>
            <a:round/>
            <a:headEnd type="none" w="med" len="med"/>
            <a:tailEnd type="none"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30"/>
        <p:cNvGrpSpPr/>
        <p:nvPr/>
      </p:nvGrpSpPr>
      <p:grpSpPr>
        <a:xfrm>
          <a:off x="0" y="0"/>
          <a:ext cx="0" cy="0"/>
          <a:chOff x="0" y="0"/>
          <a:chExt cx="0" cy="0"/>
        </a:xfrm>
      </p:grpSpPr>
      <p:sp>
        <p:nvSpPr>
          <p:cNvPr id="631" name="Google Shape;631;p57"/>
          <p:cNvSpPr/>
          <p:nvPr/>
        </p:nvSpPr>
        <p:spPr>
          <a:xfrm>
            <a:off x="2456975" y="3830672"/>
            <a:ext cx="4230000" cy="475800"/>
          </a:xfrm>
          <a:prstGeom prst="roundRect">
            <a:avLst>
              <a:gd name="adj" fmla="val 50000"/>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7"/>
          <p:cNvSpPr txBox="1">
            <a:spLocks noGrp="1"/>
          </p:cNvSpPr>
          <p:nvPr>
            <p:ph type="title"/>
          </p:nvPr>
        </p:nvSpPr>
        <p:spPr>
          <a:xfrm>
            <a:off x="2259125" y="2258475"/>
            <a:ext cx="4625700" cy="13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My reading </a:t>
            </a:r>
            <a:r>
              <a:rPr lang="en" sz="6100">
                <a:latin typeface="IBM Plex Serif"/>
                <a:ea typeface="IBM Plex Serif"/>
                <a:cs typeface="IBM Plex Serif"/>
                <a:sym typeface="IBM Plex Serif"/>
              </a:rPr>
              <a:t>habits</a:t>
            </a:r>
            <a:endParaRPr sz="6100">
              <a:latin typeface="IBM Plex Serif"/>
              <a:ea typeface="IBM Plex Serif"/>
              <a:cs typeface="IBM Plex Serif"/>
              <a:sym typeface="IBM Plex Serif"/>
            </a:endParaRPr>
          </a:p>
        </p:txBody>
      </p:sp>
      <p:sp>
        <p:nvSpPr>
          <p:cNvPr id="633" name="Google Shape;633;p57"/>
          <p:cNvSpPr txBox="1">
            <a:spLocks noGrp="1"/>
          </p:cNvSpPr>
          <p:nvPr>
            <p:ph type="title" idx="2"/>
          </p:nvPr>
        </p:nvSpPr>
        <p:spPr>
          <a:xfrm>
            <a:off x="3624638" y="900075"/>
            <a:ext cx="1894800" cy="123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634" name="Google Shape;634;p57"/>
          <p:cNvSpPr txBox="1">
            <a:spLocks noGrp="1"/>
          </p:cNvSpPr>
          <p:nvPr>
            <p:ph type="subTitle" idx="1"/>
          </p:nvPr>
        </p:nvSpPr>
        <p:spPr>
          <a:xfrm>
            <a:off x="2259188" y="3852272"/>
            <a:ext cx="4625700" cy="37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cxnSp>
        <p:nvCxnSpPr>
          <p:cNvPr id="635" name="Google Shape;635;p57"/>
          <p:cNvCxnSpPr/>
          <p:nvPr/>
        </p:nvCxnSpPr>
        <p:spPr>
          <a:xfrm>
            <a:off x="3648063" y="1558275"/>
            <a:ext cx="198600" cy="0"/>
          </a:xfrm>
          <a:prstGeom prst="straightConnector1">
            <a:avLst/>
          </a:prstGeom>
          <a:noFill/>
          <a:ln w="19050" cap="flat" cmpd="sng">
            <a:solidFill>
              <a:schemeClr val="accent1"/>
            </a:solidFill>
            <a:prstDash val="solid"/>
            <a:round/>
            <a:headEnd type="none" w="med" len="med"/>
            <a:tailEnd type="none" w="med" len="med"/>
          </a:ln>
        </p:spPr>
      </p:cxnSp>
      <p:cxnSp>
        <p:nvCxnSpPr>
          <p:cNvPr id="636" name="Google Shape;636;p57"/>
          <p:cNvCxnSpPr/>
          <p:nvPr/>
        </p:nvCxnSpPr>
        <p:spPr>
          <a:xfrm>
            <a:off x="5297338" y="1558275"/>
            <a:ext cx="198600" cy="0"/>
          </a:xfrm>
          <a:prstGeom prst="straightConnector1">
            <a:avLst/>
          </a:prstGeom>
          <a:noFill/>
          <a:ln w="19050" cap="flat" cmpd="sng">
            <a:solidFill>
              <a:schemeClr val="accent1"/>
            </a:solidFill>
            <a:prstDash val="solid"/>
            <a:round/>
            <a:headEnd type="none" w="med" len="med"/>
            <a:tailEnd type="none" w="med" len="med"/>
          </a:ln>
        </p:spPr>
      </p:cxnSp>
      <p:pic>
        <p:nvPicPr>
          <p:cNvPr id="637" name="Google Shape;637;p57"/>
          <p:cNvPicPr preferRelativeResize="0"/>
          <p:nvPr/>
        </p:nvPicPr>
        <p:blipFill>
          <a:blip r:embed="rId3">
            <a:alphaModFix/>
          </a:blip>
          <a:stretch>
            <a:fillRect/>
          </a:stretch>
        </p:blipFill>
        <p:spPr>
          <a:xfrm rot="-1800008">
            <a:off x="7074735" y="2642879"/>
            <a:ext cx="2824054" cy="333516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41"/>
        <p:cNvGrpSpPr/>
        <p:nvPr/>
      </p:nvGrpSpPr>
      <p:grpSpPr>
        <a:xfrm>
          <a:off x="0" y="0"/>
          <a:ext cx="0" cy="0"/>
          <a:chOff x="0" y="0"/>
          <a:chExt cx="0" cy="0"/>
        </a:xfrm>
      </p:grpSpPr>
      <p:sp>
        <p:nvSpPr>
          <p:cNvPr id="642" name="Google Shape;642;p58"/>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Reading week</a:t>
            </a:r>
            <a:r>
              <a:rPr lang="en"/>
              <a:t> </a:t>
            </a:r>
            <a:r>
              <a:rPr lang="en" sz="2600">
                <a:solidFill>
                  <a:schemeClr val="dk2"/>
                </a:solidFill>
                <a:latin typeface="IBM Plex Serif SemiBold"/>
                <a:ea typeface="IBM Plex Serif SemiBold"/>
                <a:cs typeface="IBM Plex Serif SemiBold"/>
                <a:sym typeface="IBM Plex Serif SemiBold"/>
              </a:rPr>
              <a:t>schedule</a:t>
            </a:r>
            <a:endParaRPr sz="2600">
              <a:solidFill>
                <a:schemeClr val="dk2"/>
              </a:solidFill>
              <a:latin typeface="IBM Plex Serif SemiBold"/>
              <a:ea typeface="IBM Plex Serif SemiBold"/>
              <a:cs typeface="IBM Plex Serif SemiBold"/>
              <a:sym typeface="IBM Plex Serif SemiBold"/>
            </a:endParaRPr>
          </a:p>
        </p:txBody>
      </p:sp>
      <p:graphicFrame>
        <p:nvGraphicFramePr>
          <p:cNvPr id="643" name="Google Shape;643;p58"/>
          <p:cNvGraphicFramePr/>
          <p:nvPr/>
        </p:nvGraphicFramePr>
        <p:xfrm>
          <a:off x="730563" y="1013816"/>
          <a:ext cx="3000000" cy="3000000"/>
        </p:xfrm>
        <a:graphic>
          <a:graphicData uri="http://schemas.openxmlformats.org/drawingml/2006/table">
            <a:tbl>
              <a:tblPr>
                <a:noFill/>
                <a:tableStyleId>{93EB9B75-AFCB-4BF4-ABF2-B831D706B745}</a:tableStyleId>
              </a:tblPr>
              <a:tblGrid>
                <a:gridCol w="924475">
                  <a:extLst>
                    <a:ext uri="{9D8B030D-6E8A-4147-A177-3AD203B41FA5}">
                      <a16:colId xmlns:a16="http://schemas.microsoft.com/office/drawing/2014/main" val="20000"/>
                    </a:ext>
                  </a:extLst>
                </a:gridCol>
                <a:gridCol w="1126400">
                  <a:extLst>
                    <a:ext uri="{9D8B030D-6E8A-4147-A177-3AD203B41FA5}">
                      <a16:colId xmlns:a16="http://schemas.microsoft.com/office/drawing/2014/main" val="20001"/>
                    </a:ext>
                  </a:extLst>
                </a:gridCol>
                <a:gridCol w="1126400">
                  <a:extLst>
                    <a:ext uri="{9D8B030D-6E8A-4147-A177-3AD203B41FA5}">
                      <a16:colId xmlns:a16="http://schemas.microsoft.com/office/drawing/2014/main" val="20002"/>
                    </a:ext>
                  </a:extLst>
                </a:gridCol>
                <a:gridCol w="1126400">
                  <a:extLst>
                    <a:ext uri="{9D8B030D-6E8A-4147-A177-3AD203B41FA5}">
                      <a16:colId xmlns:a16="http://schemas.microsoft.com/office/drawing/2014/main" val="20003"/>
                    </a:ext>
                  </a:extLst>
                </a:gridCol>
                <a:gridCol w="1126400">
                  <a:extLst>
                    <a:ext uri="{9D8B030D-6E8A-4147-A177-3AD203B41FA5}">
                      <a16:colId xmlns:a16="http://schemas.microsoft.com/office/drawing/2014/main" val="20004"/>
                    </a:ext>
                  </a:extLst>
                </a:gridCol>
                <a:gridCol w="1126400">
                  <a:extLst>
                    <a:ext uri="{9D8B030D-6E8A-4147-A177-3AD203B41FA5}">
                      <a16:colId xmlns:a16="http://schemas.microsoft.com/office/drawing/2014/main" val="20005"/>
                    </a:ext>
                  </a:extLst>
                </a:gridCol>
                <a:gridCol w="1126400">
                  <a:extLst>
                    <a:ext uri="{9D8B030D-6E8A-4147-A177-3AD203B41FA5}">
                      <a16:colId xmlns:a16="http://schemas.microsoft.com/office/drawing/2014/main" val="20006"/>
                    </a:ext>
                  </a:extLst>
                </a:gridCol>
              </a:tblGrid>
              <a:tr h="479650">
                <a:tc>
                  <a:txBody>
                    <a:bodyPr/>
                    <a:lstStyle/>
                    <a:p>
                      <a:pPr marL="0" lvl="0" indent="0" algn="l" rtl="0">
                        <a:spcBef>
                          <a:spcPts val="0"/>
                        </a:spcBef>
                        <a:spcAft>
                          <a:spcPts val="0"/>
                        </a:spcAft>
                        <a:buNone/>
                      </a:pPr>
                      <a:endParaRPr>
                        <a:solidFill>
                          <a:schemeClr val="lt2"/>
                        </a:solidFill>
                      </a:endParaRPr>
                    </a:p>
                  </a:txBody>
                  <a:tcPr marL="91425" marR="91425" marT="91425" marB="91425">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700">
                          <a:solidFill>
                            <a:schemeClr val="lt1"/>
                          </a:solidFill>
                          <a:latin typeface="Playball"/>
                          <a:ea typeface="Playball"/>
                          <a:cs typeface="Playball"/>
                          <a:sym typeface="Playball"/>
                        </a:rPr>
                        <a:t>3-4pm</a:t>
                      </a:r>
                      <a:endParaRPr sz="1700">
                        <a:solidFill>
                          <a:schemeClr val="lt1"/>
                        </a:solidFill>
                        <a:latin typeface="Playball"/>
                        <a:ea typeface="Playball"/>
                        <a:cs typeface="Playball"/>
                        <a:sym typeface="Playball"/>
                      </a:endParaRPr>
                    </a:p>
                  </a:txBody>
                  <a:tcPr marL="91425" marR="91425" marT="91425" marB="91425">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700">
                          <a:solidFill>
                            <a:schemeClr val="lt1"/>
                          </a:solidFill>
                          <a:latin typeface="Playball"/>
                          <a:ea typeface="Playball"/>
                          <a:cs typeface="Playball"/>
                          <a:sym typeface="Playball"/>
                        </a:rPr>
                        <a:t>4-5pm</a:t>
                      </a:r>
                      <a:endParaRPr sz="1700">
                        <a:solidFill>
                          <a:schemeClr val="lt1"/>
                        </a:solidFill>
                        <a:latin typeface="Playball"/>
                        <a:ea typeface="Playball"/>
                        <a:cs typeface="Playball"/>
                        <a:sym typeface="Playball"/>
                      </a:endParaRPr>
                    </a:p>
                  </a:txBody>
                  <a:tcPr marL="91425" marR="91425" marT="91425" marB="91425">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700">
                          <a:solidFill>
                            <a:schemeClr val="lt1"/>
                          </a:solidFill>
                          <a:latin typeface="Playball"/>
                          <a:ea typeface="Playball"/>
                          <a:cs typeface="Playball"/>
                          <a:sym typeface="Playball"/>
                        </a:rPr>
                        <a:t>5-6pm</a:t>
                      </a:r>
                      <a:endParaRPr sz="1700">
                        <a:solidFill>
                          <a:schemeClr val="lt1"/>
                        </a:solidFill>
                        <a:latin typeface="Playball"/>
                        <a:ea typeface="Playball"/>
                        <a:cs typeface="Playball"/>
                        <a:sym typeface="Playball"/>
                      </a:endParaRPr>
                    </a:p>
                  </a:txBody>
                  <a:tcPr marL="91425" marR="91425" marT="91425" marB="91425">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700">
                          <a:solidFill>
                            <a:schemeClr val="lt1"/>
                          </a:solidFill>
                          <a:latin typeface="Playball"/>
                          <a:ea typeface="Playball"/>
                          <a:cs typeface="Playball"/>
                          <a:sym typeface="Playball"/>
                        </a:rPr>
                        <a:t>7-8pm</a:t>
                      </a:r>
                      <a:endParaRPr sz="1700">
                        <a:solidFill>
                          <a:schemeClr val="lt1"/>
                        </a:solidFill>
                        <a:latin typeface="Playball"/>
                        <a:ea typeface="Playball"/>
                        <a:cs typeface="Playball"/>
                        <a:sym typeface="Playball"/>
                      </a:endParaRPr>
                    </a:p>
                  </a:txBody>
                  <a:tcPr marL="91425" marR="91425" marT="91425" marB="91425">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700">
                          <a:solidFill>
                            <a:schemeClr val="lt1"/>
                          </a:solidFill>
                          <a:latin typeface="Playball"/>
                          <a:ea typeface="Playball"/>
                          <a:cs typeface="Playball"/>
                          <a:sym typeface="Playball"/>
                        </a:rPr>
                        <a:t>8-9pm</a:t>
                      </a:r>
                      <a:endParaRPr sz="1700">
                        <a:solidFill>
                          <a:schemeClr val="lt1"/>
                        </a:solidFill>
                        <a:latin typeface="Playball"/>
                        <a:ea typeface="Playball"/>
                        <a:cs typeface="Playball"/>
                        <a:sym typeface="Playball"/>
                      </a:endParaRPr>
                    </a:p>
                  </a:txBody>
                  <a:tcPr marL="91425" marR="91425" marT="91425" marB="91425">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700">
                          <a:solidFill>
                            <a:schemeClr val="lt1"/>
                          </a:solidFill>
                          <a:latin typeface="Playball"/>
                          <a:ea typeface="Playball"/>
                          <a:cs typeface="Playball"/>
                          <a:sym typeface="Playball"/>
                        </a:rPr>
                        <a:t>9-10pm</a:t>
                      </a:r>
                      <a:endParaRPr sz="1700">
                        <a:solidFill>
                          <a:schemeClr val="lt1"/>
                        </a:solidFill>
                        <a:latin typeface="Playball"/>
                        <a:ea typeface="Playball"/>
                        <a:cs typeface="Playball"/>
                        <a:sym typeface="Playball"/>
                      </a:endParaRPr>
                    </a:p>
                  </a:txBody>
                  <a:tcPr marL="91425" marR="91425" marT="91425" marB="91425">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56550">
                <a:tc>
                  <a:txBody>
                    <a:bodyPr/>
                    <a:lstStyle/>
                    <a:p>
                      <a:pPr marL="0" lvl="0" indent="0" algn="ctr" rtl="0">
                        <a:spcBef>
                          <a:spcPts val="0"/>
                        </a:spcBef>
                        <a:spcAft>
                          <a:spcPts val="0"/>
                        </a:spcAft>
                        <a:buNone/>
                      </a:pPr>
                      <a:r>
                        <a:rPr lang="en" sz="1900">
                          <a:solidFill>
                            <a:schemeClr val="lt1"/>
                          </a:solidFill>
                          <a:latin typeface="Playball"/>
                          <a:ea typeface="Playball"/>
                          <a:cs typeface="Playball"/>
                          <a:sym typeface="Playball"/>
                        </a:rPr>
                        <a:t>Mon</a:t>
                      </a:r>
                      <a:endParaRPr sz="1900">
                        <a:solidFill>
                          <a:schemeClr val="lt1"/>
                        </a:solidFill>
                        <a:latin typeface="Playball"/>
                        <a:ea typeface="Playball"/>
                        <a:cs typeface="Playball"/>
                        <a:sym typeface="Playball"/>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Return home</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Homework</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Homework</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Eat</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Read</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Sleep</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56550">
                <a:tc>
                  <a:txBody>
                    <a:bodyPr/>
                    <a:lstStyle/>
                    <a:p>
                      <a:pPr marL="0" lvl="0" indent="0" algn="ctr" rtl="0">
                        <a:spcBef>
                          <a:spcPts val="0"/>
                        </a:spcBef>
                        <a:spcAft>
                          <a:spcPts val="0"/>
                        </a:spcAft>
                        <a:buClr>
                          <a:srgbClr val="000000"/>
                        </a:buClr>
                        <a:buSzPts val="1100"/>
                        <a:buFont typeface="Arial"/>
                        <a:buNone/>
                      </a:pPr>
                      <a:r>
                        <a:rPr lang="en" sz="1900">
                          <a:solidFill>
                            <a:schemeClr val="lt1"/>
                          </a:solidFill>
                          <a:latin typeface="Playball"/>
                          <a:ea typeface="Playball"/>
                          <a:cs typeface="Playball"/>
                          <a:sym typeface="Playball"/>
                        </a:rPr>
                        <a:t>Tue</a:t>
                      </a:r>
                      <a:endParaRPr sz="1900">
                        <a:solidFill>
                          <a:schemeClr val="lt1"/>
                        </a:solidFill>
                        <a:latin typeface="Playball"/>
                        <a:ea typeface="Playball"/>
                        <a:cs typeface="Playball"/>
                        <a:sym typeface="Playball"/>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Return home</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Homework</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Homework</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Eat</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Read</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Sleep</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56550">
                <a:tc>
                  <a:txBody>
                    <a:bodyPr/>
                    <a:lstStyle/>
                    <a:p>
                      <a:pPr marL="0" lvl="0" indent="0" algn="ctr" rtl="0">
                        <a:spcBef>
                          <a:spcPts val="0"/>
                        </a:spcBef>
                        <a:spcAft>
                          <a:spcPts val="0"/>
                        </a:spcAft>
                        <a:buClr>
                          <a:srgbClr val="000000"/>
                        </a:buClr>
                        <a:buSzPts val="1100"/>
                        <a:buFont typeface="Arial"/>
                        <a:buNone/>
                      </a:pPr>
                      <a:r>
                        <a:rPr lang="en" sz="1900">
                          <a:solidFill>
                            <a:schemeClr val="lt1"/>
                          </a:solidFill>
                          <a:latin typeface="Playball"/>
                          <a:ea typeface="Playball"/>
                          <a:cs typeface="Playball"/>
                          <a:sym typeface="Playball"/>
                        </a:rPr>
                        <a:t>Wed</a:t>
                      </a:r>
                      <a:endParaRPr sz="1900">
                        <a:solidFill>
                          <a:schemeClr val="lt1"/>
                        </a:solidFill>
                        <a:latin typeface="Playball"/>
                        <a:ea typeface="Playball"/>
                        <a:cs typeface="Playball"/>
                        <a:sym typeface="Playball"/>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Return home</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Homework</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Homework</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Eat</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Read</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Sleep</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56550">
                <a:tc>
                  <a:txBody>
                    <a:bodyPr/>
                    <a:lstStyle/>
                    <a:p>
                      <a:pPr marL="0" lvl="0" indent="0" algn="ctr" rtl="0">
                        <a:spcBef>
                          <a:spcPts val="0"/>
                        </a:spcBef>
                        <a:spcAft>
                          <a:spcPts val="0"/>
                        </a:spcAft>
                        <a:buClr>
                          <a:srgbClr val="000000"/>
                        </a:buClr>
                        <a:buSzPts val="1100"/>
                        <a:buFont typeface="Arial"/>
                        <a:buNone/>
                      </a:pPr>
                      <a:r>
                        <a:rPr lang="en" sz="1900">
                          <a:solidFill>
                            <a:schemeClr val="lt1"/>
                          </a:solidFill>
                          <a:latin typeface="Playball"/>
                          <a:ea typeface="Playball"/>
                          <a:cs typeface="Playball"/>
                          <a:sym typeface="Playball"/>
                        </a:rPr>
                        <a:t>Thu</a:t>
                      </a:r>
                      <a:endParaRPr sz="1900">
                        <a:solidFill>
                          <a:schemeClr val="lt1"/>
                        </a:solidFill>
                        <a:latin typeface="Playball"/>
                        <a:ea typeface="Playball"/>
                        <a:cs typeface="Playball"/>
                        <a:sym typeface="Playball"/>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Return home</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Homework</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Homework</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Eat</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Read</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Sleep</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563075">
                <a:tc>
                  <a:txBody>
                    <a:bodyPr/>
                    <a:lstStyle/>
                    <a:p>
                      <a:pPr marL="0" lvl="0" indent="0" algn="ctr" rtl="0">
                        <a:spcBef>
                          <a:spcPts val="0"/>
                        </a:spcBef>
                        <a:spcAft>
                          <a:spcPts val="0"/>
                        </a:spcAft>
                        <a:buNone/>
                      </a:pPr>
                      <a:r>
                        <a:rPr lang="en" sz="1900">
                          <a:solidFill>
                            <a:schemeClr val="lt1"/>
                          </a:solidFill>
                          <a:latin typeface="Playball"/>
                          <a:ea typeface="Playball"/>
                          <a:cs typeface="Playball"/>
                          <a:sym typeface="Playball"/>
                        </a:rPr>
                        <a:t>Fri</a:t>
                      </a:r>
                      <a:endParaRPr sz="1900">
                        <a:solidFill>
                          <a:schemeClr val="lt1"/>
                        </a:solidFill>
                        <a:latin typeface="Playball"/>
                        <a:ea typeface="Playball"/>
                        <a:cs typeface="Playball"/>
                        <a:sym typeface="Playball"/>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Return home</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Homework</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Homework</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Eat</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Read</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Sleep</a:t>
                      </a:r>
                      <a:endParaRPr>
                        <a:solidFill>
                          <a:schemeClr val="dk1"/>
                        </a:solidFill>
                        <a:latin typeface="Archivo"/>
                        <a:ea typeface="Archivo"/>
                        <a:cs typeface="Archivo"/>
                        <a:sym typeface="Archivo"/>
                      </a:endParaRPr>
                    </a:p>
                  </a:txBody>
                  <a:tcPr marL="91425" marR="91425" marT="91425" marB="91425" anchor="ctr">
                    <a:lnL w="9525" cap="flat" cmpd="sng">
                      <a:solidFill>
                        <a:schemeClr val="accent5">
                          <a:alpha val="0"/>
                        </a:schemeClr>
                      </a:solidFill>
                      <a:prstDash val="solid"/>
                      <a:round/>
                      <a:headEnd type="none" w="sm" len="sm"/>
                      <a:tailEnd type="none" w="sm" len="sm"/>
                    </a:lnL>
                    <a:lnR w="9525" cap="flat" cmpd="sng">
                      <a:solidFill>
                        <a:schemeClr val="accent5">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sp>
        <p:nvSpPr>
          <p:cNvPr id="648" name="Google Shape;648;p59"/>
          <p:cNvSpPr txBox="1">
            <a:spLocks noGrp="1"/>
          </p:cNvSpPr>
          <p:nvPr>
            <p:ph type="title"/>
          </p:nvPr>
        </p:nvSpPr>
        <p:spPr>
          <a:xfrm>
            <a:off x="1193650" y="368825"/>
            <a:ext cx="6756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How do I do a </a:t>
            </a:r>
            <a:r>
              <a:rPr lang="en" sz="2600">
                <a:solidFill>
                  <a:schemeClr val="dk2"/>
                </a:solidFill>
                <a:latin typeface="IBM Plex Serif SemiBold"/>
                <a:ea typeface="IBM Plex Serif SemiBold"/>
                <a:cs typeface="IBM Plex Serif SemiBold"/>
                <a:sym typeface="IBM Plex Serif SemiBold"/>
              </a:rPr>
              <a:t>book summary?</a:t>
            </a:r>
            <a:endParaRPr sz="2600">
              <a:solidFill>
                <a:schemeClr val="dk2"/>
              </a:solidFill>
              <a:latin typeface="IBM Plex Serif SemiBold"/>
              <a:ea typeface="IBM Plex Serif SemiBold"/>
              <a:cs typeface="IBM Plex Serif SemiBold"/>
              <a:sym typeface="IBM Plex Serif SemiBold"/>
            </a:endParaRPr>
          </a:p>
        </p:txBody>
      </p:sp>
      <p:sp>
        <p:nvSpPr>
          <p:cNvPr id="649" name="Google Shape;649;p59"/>
          <p:cNvSpPr txBox="1">
            <a:spLocks noGrp="1"/>
          </p:cNvSpPr>
          <p:nvPr>
            <p:ph type="title" idx="4294967295"/>
          </p:nvPr>
        </p:nvSpPr>
        <p:spPr>
          <a:xfrm>
            <a:off x="1193625" y="2914603"/>
            <a:ext cx="1625100" cy="2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Tip 3</a:t>
            </a:r>
            <a:endParaRPr sz="2400">
              <a:solidFill>
                <a:schemeClr val="lt1"/>
              </a:solidFill>
              <a:latin typeface="Playball"/>
              <a:ea typeface="Playball"/>
              <a:cs typeface="Playball"/>
              <a:sym typeface="Playball"/>
            </a:endParaRPr>
          </a:p>
        </p:txBody>
      </p:sp>
      <p:sp>
        <p:nvSpPr>
          <p:cNvPr id="650" name="Google Shape;650;p59"/>
          <p:cNvSpPr txBox="1">
            <a:spLocks noGrp="1"/>
          </p:cNvSpPr>
          <p:nvPr>
            <p:ph type="subTitle" idx="4294967295"/>
          </p:nvPr>
        </p:nvSpPr>
        <p:spPr>
          <a:xfrm>
            <a:off x="1193625" y="3207222"/>
            <a:ext cx="1625100" cy="8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Jupiter is the biggest planet in the whole System</a:t>
            </a:r>
            <a:endParaRPr sz="1400"/>
          </a:p>
        </p:txBody>
      </p:sp>
      <p:sp>
        <p:nvSpPr>
          <p:cNvPr id="651" name="Google Shape;651;p59"/>
          <p:cNvSpPr txBox="1">
            <a:spLocks noGrp="1"/>
          </p:cNvSpPr>
          <p:nvPr>
            <p:ph type="title" idx="4294967295"/>
          </p:nvPr>
        </p:nvSpPr>
        <p:spPr>
          <a:xfrm>
            <a:off x="1193639" y="1553775"/>
            <a:ext cx="1625100" cy="2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Tip 1</a:t>
            </a:r>
            <a:endParaRPr sz="2400">
              <a:solidFill>
                <a:schemeClr val="lt1"/>
              </a:solidFill>
              <a:latin typeface="Playball"/>
              <a:ea typeface="Playball"/>
              <a:cs typeface="Playball"/>
              <a:sym typeface="Playball"/>
            </a:endParaRPr>
          </a:p>
        </p:txBody>
      </p:sp>
      <p:sp>
        <p:nvSpPr>
          <p:cNvPr id="652" name="Google Shape;652;p59"/>
          <p:cNvSpPr txBox="1">
            <a:spLocks noGrp="1"/>
          </p:cNvSpPr>
          <p:nvPr>
            <p:ph type="subTitle" idx="4294967295"/>
          </p:nvPr>
        </p:nvSpPr>
        <p:spPr>
          <a:xfrm>
            <a:off x="1193639" y="1839961"/>
            <a:ext cx="1625100" cy="8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Saturn is a gas giant and has several rings </a:t>
            </a:r>
            <a:endParaRPr sz="1400"/>
          </a:p>
        </p:txBody>
      </p:sp>
      <p:sp>
        <p:nvSpPr>
          <p:cNvPr id="653" name="Google Shape;653;p59"/>
          <p:cNvSpPr txBox="1">
            <a:spLocks noGrp="1"/>
          </p:cNvSpPr>
          <p:nvPr>
            <p:ph type="title" idx="4294967295"/>
          </p:nvPr>
        </p:nvSpPr>
        <p:spPr>
          <a:xfrm>
            <a:off x="2920118" y="2914600"/>
            <a:ext cx="1625100" cy="2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Tip 4</a:t>
            </a:r>
            <a:endParaRPr sz="2400">
              <a:solidFill>
                <a:schemeClr val="lt1"/>
              </a:solidFill>
              <a:latin typeface="Playball"/>
              <a:ea typeface="Playball"/>
              <a:cs typeface="Playball"/>
              <a:sym typeface="Playball"/>
            </a:endParaRPr>
          </a:p>
        </p:txBody>
      </p:sp>
      <p:sp>
        <p:nvSpPr>
          <p:cNvPr id="654" name="Google Shape;654;p59"/>
          <p:cNvSpPr txBox="1">
            <a:spLocks noGrp="1"/>
          </p:cNvSpPr>
          <p:nvPr>
            <p:ph type="subTitle" idx="4294967295"/>
          </p:nvPr>
        </p:nvSpPr>
        <p:spPr>
          <a:xfrm>
            <a:off x="2920118" y="3207219"/>
            <a:ext cx="1625100" cy="8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Despite being red, Mars is a cold place full of oxide</a:t>
            </a:r>
            <a:endParaRPr sz="1400"/>
          </a:p>
        </p:txBody>
      </p:sp>
      <p:sp>
        <p:nvSpPr>
          <p:cNvPr id="655" name="Google Shape;655;p59"/>
          <p:cNvSpPr txBox="1">
            <a:spLocks noGrp="1"/>
          </p:cNvSpPr>
          <p:nvPr>
            <p:ph type="title" idx="4294967295"/>
          </p:nvPr>
        </p:nvSpPr>
        <p:spPr>
          <a:xfrm>
            <a:off x="2920118" y="1552200"/>
            <a:ext cx="1625100" cy="2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Tip 2</a:t>
            </a:r>
            <a:endParaRPr sz="2400">
              <a:solidFill>
                <a:schemeClr val="lt1"/>
              </a:solidFill>
              <a:latin typeface="Playball"/>
              <a:ea typeface="Playball"/>
              <a:cs typeface="Playball"/>
              <a:sym typeface="Playball"/>
            </a:endParaRPr>
          </a:p>
        </p:txBody>
      </p:sp>
      <p:sp>
        <p:nvSpPr>
          <p:cNvPr id="656" name="Google Shape;656;p59"/>
          <p:cNvSpPr txBox="1">
            <a:spLocks noGrp="1"/>
          </p:cNvSpPr>
          <p:nvPr>
            <p:ph type="subTitle" idx="4294967295"/>
          </p:nvPr>
        </p:nvSpPr>
        <p:spPr>
          <a:xfrm>
            <a:off x="2920118" y="1839952"/>
            <a:ext cx="1625100" cy="8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Earth is also known as the blue planet we</a:t>
            </a:r>
            <a:endParaRPr sz="1400"/>
          </a:p>
        </p:txBody>
      </p:sp>
      <p:sp>
        <p:nvSpPr>
          <p:cNvPr id="657" name="Google Shape;657;p59"/>
          <p:cNvSpPr txBox="1">
            <a:spLocks noGrp="1"/>
          </p:cNvSpPr>
          <p:nvPr>
            <p:ph type="title" idx="4294967295"/>
          </p:nvPr>
        </p:nvSpPr>
        <p:spPr>
          <a:xfrm>
            <a:off x="5808464" y="1553775"/>
            <a:ext cx="1625100" cy="2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Summary</a:t>
            </a:r>
            <a:endParaRPr sz="2400">
              <a:solidFill>
                <a:schemeClr val="lt1"/>
              </a:solidFill>
              <a:latin typeface="Playball"/>
              <a:ea typeface="Playball"/>
              <a:cs typeface="Playball"/>
              <a:sym typeface="Playball"/>
            </a:endParaRPr>
          </a:p>
        </p:txBody>
      </p:sp>
      <p:sp>
        <p:nvSpPr>
          <p:cNvPr id="658" name="Google Shape;658;p59"/>
          <p:cNvSpPr txBox="1">
            <a:spLocks noGrp="1"/>
          </p:cNvSpPr>
          <p:nvPr>
            <p:ph type="subTitle" idx="4294967295"/>
          </p:nvPr>
        </p:nvSpPr>
        <p:spPr>
          <a:xfrm>
            <a:off x="5291775" y="1907200"/>
            <a:ext cx="2658600" cy="210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Write here your summary</a:t>
            </a:r>
            <a:endParaRPr sz="1400"/>
          </a:p>
        </p:txBody>
      </p:sp>
      <p:cxnSp>
        <p:nvCxnSpPr>
          <p:cNvPr id="659" name="Google Shape;659;p59"/>
          <p:cNvCxnSpPr/>
          <p:nvPr/>
        </p:nvCxnSpPr>
        <p:spPr>
          <a:xfrm>
            <a:off x="5319675" y="2203164"/>
            <a:ext cx="2547000" cy="0"/>
          </a:xfrm>
          <a:prstGeom prst="straightConnector1">
            <a:avLst/>
          </a:prstGeom>
          <a:noFill/>
          <a:ln w="9525" cap="flat" cmpd="sng">
            <a:solidFill>
              <a:schemeClr val="dk1"/>
            </a:solidFill>
            <a:prstDash val="solid"/>
            <a:round/>
            <a:headEnd type="none" w="med" len="med"/>
            <a:tailEnd type="none" w="med" len="med"/>
          </a:ln>
        </p:spPr>
      </p:cxnSp>
      <p:cxnSp>
        <p:nvCxnSpPr>
          <p:cNvPr id="660" name="Google Shape;660;p59"/>
          <p:cNvCxnSpPr/>
          <p:nvPr/>
        </p:nvCxnSpPr>
        <p:spPr>
          <a:xfrm>
            <a:off x="5319675" y="2448546"/>
            <a:ext cx="2547000" cy="0"/>
          </a:xfrm>
          <a:prstGeom prst="straightConnector1">
            <a:avLst/>
          </a:prstGeom>
          <a:noFill/>
          <a:ln w="9525" cap="flat" cmpd="sng">
            <a:solidFill>
              <a:schemeClr val="dk1"/>
            </a:solidFill>
            <a:prstDash val="solid"/>
            <a:round/>
            <a:headEnd type="none" w="med" len="med"/>
            <a:tailEnd type="none" w="med" len="med"/>
          </a:ln>
        </p:spPr>
      </p:cxnSp>
      <p:cxnSp>
        <p:nvCxnSpPr>
          <p:cNvPr id="661" name="Google Shape;661;p59"/>
          <p:cNvCxnSpPr/>
          <p:nvPr/>
        </p:nvCxnSpPr>
        <p:spPr>
          <a:xfrm>
            <a:off x="5319675" y="2693928"/>
            <a:ext cx="2547000" cy="0"/>
          </a:xfrm>
          <a:prstGeom prst="straightConnector1">
            <a:avLst/>
          </a:prstGeom>
          <a:noFill/>
          <a:ln w="9525" cap="flat" cmpd="sng">
            <a:solidFill>
              <a:schemeClr val="dk1"/>
            </a:solidFill>
            <a:prstDash val="solid"/>
            <a:round/>
            <a:headEnd type="none" w="med" len="med"/>
            <a:tailEnd type="none" w="med" len="med"/>
          </a:ln>
        </p:spPr>
      </p:cxnSp>
      <p:cxnSp>
        <p:nvCxnSpPr>
          <p:cNvPr id="662" name="Google Shape;662;p59"/>
          <p:cNvCxnSpPr/>
          <p:nvPr/>
        </p:nvCxnSpPr>
        <p:spPr>
          <a:xfrm>
            <a:off x="5319675" y="2939310"/>
            <a:ext cx="2547000" cy="0"/>
          </a:xfrm>
          <a:prstGeom prst="straightConnector1">
            <a:avLst/>
          </a:prstGeom>
          <a:noFill/>
          <a:ln w="9525" cap="flat" cmpd="sng">
            <a:solidFill>
              <a:schemeClr val="dk1"/>
            </a:solidFill>
            <a:prstDash val="solid"/>
            <a:round/>
            <a:headEnd type="none" w="med" len="med"/>
            <a:tailEnd type="none" w="med" len="med"/>
          </a:ln>
        </p:spPr>
      </p:cxnSp>
      <p:cxnSp>
        <p:nvCxnSpPr>
          <p:cNvPr id="663" name="Google Shape;663;p59"/>
          <p:cNvCxnSpPr/>
          <p:nvPr/>
        </p:nvCxnSpPr>
        <p:spPr>
          <a:xfrm>
            <a:off x="5319675" y="3184693"/>
            <a:ext cx="2547000" cy="0"/>
          </a:xfrm>
          <a:prstGeom prst="straightConnector1">
            <a:avLst/>
          </a:prstGeom>
          <a:noFill/>
          <a:ln w="9525" cap="flat" cmpd="sng">
            <a:solidFill>
              <a:schemeClr val="dk1"/>
            </a:solidFill>
            <a:prstDash val="solid"/>
            <a:round/>
            <a:headEnd type="none" w="med" len="med"/>
            <a:tailEnd type="none" w="med" len="med"/>
          </a:ln>
        </p:spPr>
      </p:cxnSp>
      <p:cxnSp>
        <p:nvCxnSpPr>
          <p:cNvPr id="664" name="Google Shape;664;p59"/>
          <p:cNvCxnSpPr/>
          <p:nvPr/>
        </p:nvCxnSpPr>
        <p:spPr>
          <a:xfrm>
            <a:off x="5319675" y="3430075"/>
            <a:ext cx="2547000" cy="0"/>
          </a:xfrm>
          <a:prstGeom prst="straightConnector1">
            <a:avLst/>
          </a:prstGeom>
          <a:noFill/>
          <a:ln w="9525" cap="flat" cmpd="sng">
            <a:solidFill>
              <a:schemeClr val="dk1"/>
            </a:solidFill>
            <a:prstDash val="solid"/>
            <a:round/>
            <a:headEnd type="none" w="med" len="med"/>
            <a:tailEnd type="none" w="med" len="med"/>
          </a:ln>
        </p:spPr>
      </p:cxnSp>
      <p:cxnSp>
        <p:nvCxnSpPr>
          <p:cNvPr id="665" name="Google Shape;665;p59"/>
          <p:cNvCxnSpPr/>
          <p:nvPr/>
        </p:nvCxnSpPr>
        <p:spPr>
          <a:xfrm>
            <a:off x="5319675" y="3675457"/>
            <a:ext cx="2547000" cy="0"/>
          </a:xfrm>
          <a:prstGeom prst="straightConnector1">
            <a:avLst/>
          </a:prstGeom>
          <a:noFill/>
          <a:ln w="9525" cap="flat" cmpd="sng">
            <a:solidFill>
              <a:schemeClr val="dk1"/>
            </a:solidFill>
            <a:prstDash val="solid"/>
            <a:round/>
            <a:headEnd type="none" w="med" len="med"/>
            <a:tailEnd type="none" w="med" len="med"/>
          </a:ln>
        </p:spPr>
      </p:cxnSp>
      <p:cxnSp>
        <p:nvCxnSpPr>
          <p:cNvPr id="666" name="Google Shape;666;p59"/>
          <p:cNvCxnSpPr/>
          <p:nvPr/>
        </p:nvCxnSpPr>
        <p:spPr>
          <a:xfrm>
            <a:off x="5319675" y="3920839"/>
            <a:ext cx="25470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70"/>
        <p:cNvGrpSpPr/>
        <p:nvPr/>
      </p:nvGrpSpPr>
      <p:grpSpPr>
        <a:xfrm>
          <a:off x="0" y="0"/>
          <a:ext cx="0" cy="0"/>
          <a:chOff x="0" y="0"/>
          <a:chExt cx="0" cy="0"/>
        </a:xfrm>
      </p:grpSpPr>
      <p:sp>
        <p:nvSpPr>
          <p:cNvPr id="671" name="Google Shape;671;p60"/>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Worksheet for</a:t>
            </a:r>
            <a:r>
              <a:rPr lang="en"/>
              <a:t> </a:t>
            </a:r>
            <a:r>
              <a:rPr lang="en" sz="2600">
                <a:solidFill>
                  <a:schemeClr val="dk2"/>
                </a:solidFill>
                <a:latin typeface="IBM Plex Serif SemiBold"/>
                <a:ea typeface="IBM Plex Serif SemiBold"/>
                <a:cs typeface="IBM Plex Serif SemiBold"/>
                <a:sym typeface="IBM Plex Serif SemiBold"/>
              </a:rPr>
              <a:t>a review</a:t>
            </a:r>
            <a:endParaRPr sz="2600">
              <a:solidFill>
                <a:schemeClr val="dk2"/>
              </a:solidFill>
              <a:latin typeface="IBM Plex Serif SemiBold"/>
              <a:ea typeface="IBM Plex Serif SemiBold"/>
              <a:cs typeface="IBM Plex Serif SemiBold"/>
              <a:sym typeface="IBM Plex Serif SemiBold"/>
            </a:endParaRPr>
          </a:p>
        </p:txBody>
      </p:sp>
      <p:pic>
        <p:nvPicPr>
          <p:cNvPr id="672" name="Google Shape;672;p60"/>
          <p:cNvPicPr preferRelativeResize="0"/>
          <p:nvPr/>
        </p:nvPicPr>
        <p:blipFill>
          <a:blip r:embed="rId3">
            <a:alphaModFix/>
          </a:blip>
          <a:stretch>
            <a:fillRect/>
          </a:stretch>
        </p:blipFill>
        <p:spPr>
          <a:xfrm rot="-3595013" flipH="1">
            <a:off x="8163204" y="2769240"/>
            <a:ext cx="1740580" cy="1895621"/>
          </a:xfrm>
          <a:prstGeom prst="rect">
            <a:avLst/>
          </a:prstGeom>
          <a:noFill/>
          <a:ln>
            <a:noFill/>
          </a:ln>
        </p:spPr>
      </p:pic>
      <p:sp>
        <p:nvSpPr>
          <p:cNvPr id="673" name="Google Shape;673;p60"/>
          <p:cNvSpPr txBox="1"/>
          <p:nvPr/>
        </p:nvSpPr>
        <p:spPr>
          <a:xfrm>
            <a:off x="1323250" y="2110778"/>
            <a:ext cx="2175300" cy="8694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rgbClr val="454943"/>
              </a:buClr>
              <a:buSzPts val="1400"/>
              <a:buFont typeface="Archivo"/>
              <a:buChar char="●"/>
            </a:pPr>
            <a:r>
              <a:rPr lang="en">
                <a:solidFill>
                  <a:srgbClr val="454943"/>
                </a:solidFill>
                <a:latin typeface="Archivo"/>
                <a:ea typeface="Archivo"/>
                <a:cs typeface="Archivo"/>
                <a:sym typeface="Archivo"/>
              </a:rPr>
              <a:t>Character</a:t>
            </a:r>
            <a:endParaRPr>
              <a:solidFill>
                <a:srgbClr val="454943"/>
              </a:solidFill>
              <a:latin typeface="Archivo"/>
              <a:ea typeface="Archivo"/>
              <a:cs typeface="Archivo"/>
              <a:sym typeface="Archivo"/>
            </a:endParaRPr>
          </a:p>
          <a:p>
            <a:pPr marL="457200" lvl="0" indent="-317500" algn="l" rtl="0">
              <a:spcBef>
                <a:spcPts val="0"/>
              </a:spcBef>
              <a:spcAft>
                <a:spcPts val="0"/>
              </a:spcAft>
              <a:buClr>
                <a:srgbClr val="454943"/>
              </a:buClr>
              <a:buSzPts val="1400"/>
              <a:buFont typeface="Archivo"/>
              <a:buChar char="●"/>
            </a:pPr>
            <a:r>
              <a:rPr lang="en">
                <a:solidFill>
                  <a:srgbClr val="454943"/>
                </a:solidFill>
                <a:latin typeface="Archivo"/>
                <a:ea typeface="Archivo"/>
                <a:cs typeface="Archivo"/>
                <a:sym typeface="Archivo"/>
              </a:rPr>
              <a:t>Character</a:t>
            </a:r>
            <a:endParaRPr>
              <a:solidFill>
                <a:srgbClr val="454943"/>
              </a:solidFill>
              <a:latin typeface="Archivo"/>
              <a:ea typeface="Archivo"/>
              <a:cs typeface="Archivo"/>
              <a:sym typeface="Archivo"/>
            </a:endParaRPr>
          </a:p>
          <a:p>
            <a:pPr marL="457200" lvl="0" indent="-317500" algn="l" rtl="0">
              <a:spcBef>
                <a:spcPts val="0"/>
              </a:spcBef>
              <a:spcAft>
                <a:spcPts val="0"/>
              </a:spcAft>
              <a:buClr>
                <a:srgbClr val="454943"/>
              </a:buClr>
              <a:buSzPts val="1400"/>
              <a:buFont typeface="Archivo"/>
              <a:buChar char="●"/>
            </a:pPr>
            <a:r>
              <a:rPr lang="en">
                <a:solidFill>
                  <a:srgbClr val="454943"/>
                </a:solidFill>
                <a:latin typeface="Archivo"/>
                <a:ea typeface="Archivo"/>
                <a:cs typeface="Archivo"/>
                <a:sym typeface="Archivo"/>
              </a:rPr>
              <a:t>character</a:t>
            </a:r>
            <a:endParaRPr>
              <a:solidFill>
                <a:srgbClr val="454943"/>
              </a:solidFill>
              <a:latin typeface="Archivo"/>
              <a:ea typeface="Archivo"/>
              <a:cs typeface="Archivo"/>
              <a:sym typeface="Archivo"/>
            </a:endParaRPr>
          </a:p>
        </p:txBody>
      </p:sp>
      <p:sp>
        <p:nvSpPr>
          <p:cNvPr id="674" name="Google Shape;674;p60"/>
          <p:cNvSpPr txBox="1"/>
          <p:nvPr/>
        </p:nvSpPr>
        <p:spPr>
          <a:xfrm>
            <a:off x="1323250" y="1683415"/>
            <a:ext cx="21753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Characters</a:t>
            </a:r>
            <a:endParaRPr sz="2400">
              <a:solidFill>
                <a:schemeClr val="lt1"/>
              </a:solidFill>
              <a:latin typeface="Playball"/>
              <a:ea typeface="Playball"/>
              <a:cs typeface="Playball"/>
              <a:sym typeface="Playball"/>
            </a:endParaRPr>
          </a:p>
        </p:txBody>
      </p:sp>
      <p:sp>
        <p:nvSpPr>
          <p:cNvPr id="675" name="Google Shape;675;p60"/>
          <p:cNvSpPr txBox="1"/>
          <p:nvPr/>
        </p:nvSpPr>
        <p:spPr>
          <a:xfrm>
            <a:off x="1323250" y="3457753"/>
            <a:ext cx="2175300" cy="86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454943"/>
                </a:solidFill>
                <a:latin typeface="Archivo"/>
                <a:ea typeface="Archivo"/>
                <a:cs typeface="Archivo"/>
                <a:sym typeface="Archivo"/>
              </a:rPr>
              <a:t>Write here your opinion of the book</a:t>
            </a:r>
            <a:endParaRPr>
              <a:solidFill>
                <a:srgbClr val="454943"/>
              </a:solidFill>
              <a:latin typeface="Archivo"/>
              <a:ea typeface="Archivo"/>
              <a:cs typeface="Archivo"/>
              <a:sym typeface="Archivo"/>
            </a:endParaRPr>
          </a:p>
        </p:txBody>
      </p:sp>
      <p:sp>
        <p:nvSpPr>
          <p:cNvPr id="676" name="Google Shape;676;p60"/>
          <p:cNvSpPr txBox="1"/>
          <p:nvPr/>
        </p:nvSpPr>
        <p:spPr>
          <a:xfrm>
            <a:off x="1323250" y="3030390"/>
            <a:ext cx="21753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Your opinion</a:t>
            </a:r>
            <a:endParaRPr sz="2400">
              <a:solidFill>
                <a:schemeClr val="lt1"/>
              </a:solidFill>
              <a:latin typeface="Playball"/>
              <a:ea typeface="Playball"/>
              <a:cs typeface="Playball"/>
              <a:sym typeface="Playball"/>
            </a:endParaRPr>
          </a:p>
        </p:txBody>
      </p:sp>
      <p:sp>
        <p:nvSpPr>
          <p:cNvPr id="677" name="Google Shape;677;p60"/>
          <p:cNvSpPr txBox="1"/>
          <p:nvPr/>
        </p:nvSpPr>
        <p:spPr>
          <a:xfrm>
            <a:off x="1452575" y="1155725"/>
            <a:ext cx="27072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Book title</a:t>
            </a:r>
            <a:endParaRPr sz="2400">
              <a:solidFill>
                <a:schemeClr val="lt1"/>
              </a:solidFill>
              <a:latin typeface="Playball"/>
              <a:ea typeface="Playball"/>
              <a:cs typeface="Playball"/>
              <a:sym typeface="Playball"/>
            </a:endParaRPr>
          </a:p>
        </p:txBody>
      </p:sp>
      <p:sp>
        <p:nvSpPr>
          <p:cNvPr id="678" name="Google Shape;678;p60"/>
          <p:cNvSpPr txBox="1"/>
          <p:nvPr/>
        </p:nvSpPr>
        <p:spPr>
          <a:xfrm>
            <a:off x="5053425" y="1155725"/>
            <a:ext cx="26478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Author</a:t>
            </a:r>
            <a:endParaRPr sz="2400">
              <a:solidFill>
                <a:schemeClr val="lt1"/>
              </a:solidFill>
              <a:latin typeface="Playball"/>
              <a:ea typeface="Playball"/>
              <a:cs typeface="Playball"/>
              <a:sym typeface="Playball"/>
            </a:endParaRPr>
          </a:p>
        </p:txBody>
      </p:sp>
      <p:sp>
        <p:nvSpPr>
          <p:cNvPr id="679" name="Google Shape;679;p60"/>
          <p:cNvSpPr txBox="1"/>
          <p:nvPr/>
        </p:nvSpPr>
        <p:spPr>
          <a:xfrm>
            <a:off x="4522300" y="2148751"/>
            <a:ext cx="3617700" cy="86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454943"/>
                </a:solidFill>
                <a:latin typeface="Archivo"/>
                <a:ea typeface="Archivo"/>
                <a:cs typeface="Archivo"/>
                <a:sym typeface="Archivo"/>
              </a:rPr>
              <a:t>Write here the plot of the book</a:t>
            </a:r>
            <a:endParaRPr>
              <a:solidFill>
                <a:srgbClr val="454943"/>
              </a:solidFill>
              <a:latin typeface="Archivo"/>
              <a:ea typeface="Archivo"/>
              <a:cs typeface="Archivo"/>
              <a:sym typeface="Archivo"/>
            </a:endParaRPr>
          </a:p>
        </p:txBody>
      </p:sp>
      <p:sp>
        <p:nvSpPr>
          <p:cNvPr id="680" name="Google Shape;680;p60"/>
          <p:cNvSpPr txBox="1"/>
          <p:nvPr/>
        </p:nvSpPr>
        <p:spPr>
          <a:xfrm>
            <a:off x="4522300" y="1678881"/>
            <a:ext cx="36177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Plot</a:t>
            </a:r>
            <a:endParaRPr sz="2400">
              <a:solidFill>
                <a:schemeClr val="lt1"/>
              </a:solidFill>
              <a:latin typeface="Playball"/>
              <a:ea typeface="Playball"/>
              <a:cs typeface="Playball"/>
              <a:sym typeface="Playball"/>
            </a:endParaRPr>
          </a:p>
        </p:txBody>
      </p:sp>
      <p:cxnSp>
        <p:nvCxnSpPr>
          <p:cNvPr id="681" name="Google Shape;681;p60"/>
          <p:cNvCxnSpPr/>
          <p:nvPr/>
        </p:nvCxnSpPr>
        <p:spPr>
          <a:xfrm>
            <a:off x="1027900" y="1658950"/>
            <a:ext cx="7112100" cy="0"/>
          </a:xfrm>
          <a:prstGeom prst="straightConnector1">
            <a:avLst/>
          </a:prstGeom>
          <a:noFill/>
          <a:ln w="9525" cap="flat" cmpd="sng">
            <a:solidFill>
              <a:schemeClr val="dk1"/>
            </a:solidFill>
            <a:prstDash val="solid"/>
            <a:round/>
            <a:headEnd type="none" w="med" len="med"/>
            <a:tailEnd type="none" w="med" len="med"/>
          </a:ln>
        </p:spPr>
      </p:cxnSp>
      <p:cxnSp>
        <p:nvCxnSpPr>
          <p:cNvPr id="682" name="Google Shape;682;p60"/>
          <p:cNvCxnSpPr/>
          <p:nvPr/>
        </p:nvCxnSpPr>
        <p:spPr>
          <a:xfrm>
            <a:off x="1027900" y="1144863"/>
            <a:ext cx="7112100" cy="0"/>
          </a:xfrm>
          <a:prstGeom prst="straightConnector1">
            <a:avLst/>
          </a:prstGeom>
          <a:noFill/>
          <a:ln w="9525" cap="flat" cmpd="sng">
            <a:solidFill>
              <a:schemeClr val="dk1"/>
            </a:solidFill>
            <a:prstDash val="solid"/>
            <a:round/>
            <a:headEnd type="none" w="med" len="med"/>
            <a:tailEnd type="none" w="med" len="med"/>
          </a:ln>
        </p:spPr>
      </p:cxnSp>
      <p:cxnSp>
        <p:nvCxnSpPr>
          <p:cNvPr id="683" name="Google Shape;683;p60"/>
          <p:cNvCxnSpPr/>
          <p:nvPr/>
        </p:nvCxnSpPr>
        <p:spPr>
          <a:xfrm>
            <a:off x="1180300" y="4307538"/>
            <a:ext cx="7112100" cy="0"/>
          </a:xfrm>
          <a:prstGeom prst="straightConnector1">
            <a:avLst/>
          </a:prstGeom>
          <a:noFill/>
          <a:ln w="9525" cap="flat" cmpd="sng">
            <a:solidFill>
              <a:schemeClr val="dk1"/>
            </a:solidFill>
            <a:prstDash val="solid"/>
            <a:round/>
            <a:headEnd type="none" w="med" len="med"/>
            <a:tailEnd type="none" w="med" len="med"/>
          </a:ln>
        </p:spPr>
      </p:cxnSp>
      <p:sp>
        <p:nvSpPr>
          <p:cNvPr id="684" name="Google Shape;684;p60"/>
          <p:cNvSpPr txBox="1"/>
          <p:nvPr/>
        </p:nvSpPr>
        <p:spPr>
          <a:xfrm>
            <a:off x="4522300" y="2980165"/>
            <a:ext cx="21753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Your rating</a:t>
            </a:r>
            <a:endParaRPr sz="2400">
              <a:solidFill>
                <a:schemeClr val="lt1"/>
              </a:solidFill>
              <a:latin typeface="Playball"/>
              <a:ea typeface="Playball"/>
              <a:cs typeface="Playball"/>
              <a:sym typeface="Playball"/>
            </a:endParaRPr>
          </a:p>
        </p:txBody>
      </p:sp>
      <p:sp>
        <p:nvSpPr>
          <p:cNvPr id="685" name="Google Shape;685;p60"/>
          <p:cNvSpPr/>
          <p:nvPr/>
        </p:nvSpPr>
        <p:spPr>
          <a:xfrm>
            <a:off x="4583732" y="3555359"/>
            <a:ext cx="221400" cy="2214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60"/>
          <p:cNvSpPr/>
          <p:nvPr/>
        </p:nvSpPr>
        <p:spPr>
          <a:xfrm>
            <a:off x="4868390" y="3555359"/>
            <a:ext cx="221400" cy="2214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0"/>
          <p:cNvSpPr/>
          <p:nvPr/>
        </p:nvSpPr>
        <p:spPr>
          <a:xfrm>
            <a:off x="5153049" y="3555359"/>
            <a:ext cx="221400" cy="2214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0"/>
          <p:cNvSpPr/>
          <p:nvPr/>
        </p:nvSpPr>
        <p:spPr>
          <a:xfrm>
            <a:off x="5437708" y="3555359"/>
            <a:ext cx="221400" cy="2214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0"/>
          <p:cNvSpPr/>
          <p:nvPr/>
        </p:nvSpPr>
        <p:spPr>
          <a:xfrm>
            <a:off x="5722367" y="3555359"/>
            <a:ext cx="221400" cy="2214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0"/>
          <p:cNvSpPr/>
          <p:nvPr/>
        </p:nvSpPr>
        <p:spPr>
          <a:xfrm>
            <a:off x="6007026" y="3555359"/>
            <a:ext cx="221400" cy="2214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60"/>
          <p:cNvSpPr/>
          <p:nvPr/>
        </p:nvSpPr>
        <p:spPr>
          <a:xfrm>
            <a:off x="6291684" y="3555359"/>
            <a:ext cx="221400" cy="2214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60"/>
          <p:cNvSpPr/>
          <p:nvPr/>
        </p:nvSpPr>
        <p:spPr>
          <a:xfrm>
            <a:off x="6576343" y="3555359"/>
            <a:ext cx="221400" cy="2214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0"/>
          <p:cNvSpPr/>
          <p:nvPr/>
        </p:nvSpPr>
        <p:spPr>
          <a:xfrm>
            <a:off x="6861002" y="3555359"/>
            <a:ext cx="221400" cy="2214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0"/>
          <p:cNvSpPr/>
          <p:nvPr/>
        </p:nvSpPr>
        <p:spPr>
          <a:xfrm>
            <a:off x="7145652" y="3550784"/>
            <a:ext cx="221400" cy="221400"/>
          </a:xfrm>
          <a:prstGeom prst="hear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sp>
        <p:nvSpPr>
          <p:cNvPr id="699" name="Google Shape;699;p61"/>
          <p:cNvSpPr txBox="1">
            <a:spLocks noGrp="1"/>
          </p:cNvSpPr>
          <p:nvPr>
            <p:ph type="title"/>
          </p:nvPr>
        </p:nvSpPr>
        <p:spPr>
          <a:xfrm>
            <a:off x="720000" y="1440450"/>
            <a:ext cx="3233100" cy="1146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100">
                <a:solidFill>
                  <a:schemeClr val="lt1"/>
                </a:solidFill>
                <a:latin typeface="Playball"/>
                <a:ea typeface="Playball"/>
                <a:cs typeface="Playball"/>
                <a:sym typeface="Playball"/>
              </a:rPr>
              <a:t>Computer</a:t>
            </a:r>
            <a:r>
              <a:rPr lang="en">
                <a:solidFill>
                  <a:schemeClr val="lt1"/>
                </a:solidFill>
                <a:latin typeface="Playball"/>
                <a:ea typeface="Playball"/>
                <a:cs typeface="Playball"/>
                <a:sym typeface="Playball"/>
              </a:rPr>
              <a:t> </a:t>
            </a:r>
            <a:r>
              <a:rPr lang="en">
                <a:solidFill>
                  <a:schemeClr val="dk2"/>
                </a:solidFill>
                <a:latin typeface="IBM Plex Serif SemiBold"/>
                <a:ea typeface="IBM Plex Serif SemiBold"/>
                <a:cs typeface="IBM Plex Serif SemiBold"/>
                <a:sym typeface="IBM Plex Serif SemiBold"/>
              </a:rPr>
              <a:t>mockup</a:t>
            </a:r>
            <a:endParaRPr>
              <a:solidFill>
                <a:schemeClr val="dk2"/>
              </a:solidFill>
              <a:latin typeface="IBM Plex Serif SemiBold"/>
              <a:ea typeface="IBM Plex Serif SemiBold"/>
              <a:cs typeface="IBM Plex Serif SemiBold"/>
              <a:sym typeface="IBM Plex Serif SemiBold"/>
            </a:endParaRPr>
          </a:p>
        </p:txBody>
      </p:sp>
      <p:sp>
        <p:nvSpPr>
          <p:cNvPr id="700" name="Google Shape;700;p61"/>
          <p:cNvSpPr txBox="1">
            <a:spLocks noGrp="1"/>
          </p:cNvSpPr>
          <p:nvPr>
            <p:ph type="subTitle" idx="1"/>
          </p:nvPr>
        </p:nvSpPr>
        <p:spPr>
          <a:xfrm>
            <a:off x="720000" y="2546550"/>
            <a:ext cx="3510300" cy="80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pic>
        <p:nvPicPr>
          <p:cNvPr id="701" name="Google Shape;701;p61"/>
          <p:cNvPicPr preferRelativeResize="0"/>
          <p:nvPr/>
        </p:nvPicPr>
        <p:blipFill rotWithShape="1">
          <a:blip r:embed="rId3">
            <a:alphaModFix/>
          </a:blip>
          <a:srcRect l="3720" r="3720"/>
          <a:stretch/>
        </p:blipFill>
        <p:spPr>
          <a:xfrm>
            <a:off x="4553809" y="1163690"/>
            <a:ext cx="3471514" cy="2109784"/>
          </a:xfrm>
          <a:prstGeom prst="rect">
            <a:avLst/>
          </a:prstGeom>
          <a:noFill/>
          <a:ln w="9525" cap="flat" cmpd="sng">
            <a:solidFill>
              <a:srgbClr val="FDF9CF"/>
            </a:solidFill>
            <a:prstDash val="solid"/>
            <a:round/>
            <a:headEnd type="none" w="sm" len="sm"/>
            <a:tailEnd type="none" w="sm" len="sm"/>
          </a:ln>
        </p:spPr>
      </p:pic>
      <p:sp>
        <p:nvSpPr>
          <p:cNvPr id="702" name="Google Shape;702;p61"/>
          <p:cNvSpPr/>
          <p:nvPr/>
        </p:nvSpPr>
        <p:spPr>
          <a:xfrm>
            <a:off x="4436000" y="1028913"/>
            <a:ext cx="3727985" cy="2944182"/>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03" name="Google Shape;703;p61"/>
          <p:cNvPicPr preferRelativeResize="0"/>
          <p:nvPr/>
        </p:nvPicPr>
        <p:blipFill>
          <a:blip r:embed="rId4">
            <a:alphaModFix/>
          </a:blip>
          <a:stretch>
            <a:fillRect/>
          </a:stretch>
        </p:blipFill>
        <p:spPr>
          <a:xfrm flipH="1">
            <a:off x="6916425" y="2396525"/>
            <a:ext cx="2264625" cy="2435700"/>
          </a:xfrm>
          <a:prstGeom prst="rect">
            <a:avLst/>
          </a:prstGeom>
          <a:noFill/>
          <a:ln>
            <a:noFill/>
          </a:ln>
        </p:spPr>
      </p:pic>
      <p:pic>
        <p:nvPicPr>
          <p:cNvPr id="704" name="Google Shape;704;p61"/>
          <p:cNvPicPr preferRelativeResize="0"/>
          <p:nvPr/>
        </p:nvPicPr>
        <p:blipFill>
          <a:blip r:embed="rId5">
            <a:alphaModFix/>
          </a:blip>
          <a:stretch>
            <a:fillRect/>
          </a:stretch>
        </p:blipFill>
        <p:spPr>
          <a:xfrm rot="1421582" flipH="1">
            <a:off x="7919773" y="3185812"/>
            <a:ext cx="2228500" cy="2452425"/>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08"/>
        <p:cNvGrpSpPr/>
        <p:nvPr/>
      </p:nvGrpSpPr>
      <p:grpSpPr>
        <a:xfrm>
          <a:off x="0" y="0"/>
          <a:ext cx="0" cy="0"/>
          <a:chOff x="0" y="0"/>
          <a:chExt cx="0" cy="0"/>
        </a:xfrm>
      </p:grpSpPr>
      <p:sp>
        <p:nvSpPr>
          <p:cNvPr id="709" name="Google Shape;709;p62"/>
          <p:cNvSpPr txBox="1">
            <a:spLocks noGrp="1"/>
          </p:cNvSpPr>
          <p:nvPr>
            <p:ph type="title"/>
          </p:nvPr>
        </p:nvSpPr>
        <p:spPr>
          <a:xfrm>
            <a:off x="5553850" y="1440450"/>
            <a:ext cx="2630400" cy="1080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4100">
                <a:solidFill>
                  <a:schemeClr val="lt1"/>
                </a:solidFill>
                <a:latin typeface="Playball"/>
                <a:ea typeface="Playball"/>
                <a:cs typeface="Playball"/>
                <a:sym typeface="Playball"/>
              </a:rPr>
              <a:t>Tablet</a:t>
            </a:r>
            <a:r>
              <a:rPr lang="en">
                <a:solidFill>
                  <a:schemeClr val="lt1"/>
                </a:solidFill>
              </a:rPr>
              <a:t> </a:t>
            </a:r>
            <a:r>
              <a:rPr lang="en">
                <a:solidFill>
                  <a:schemeClr val="dk2"/>
                </a:solidFill>
                <a:latin typeface="IBM Plex Serif SemiBold"/>
                <a:ea typeface="IBM Plex Serif SemiBold"/>
                <a:cs typeface="IBM Plex Serif SemiBold"/>
                <a:sym typeface="IBM Plex Serif SemiBold"/>
              </a:rPr>
              <a:t>mockup</a:t>
            </a:r>
            <a:endParaRPr>
              <a:solidFill>
                <a:schemeClr val="dk2"/>
              </a:solidFill>
              <a:latin typeface="IBM Plex Serif SemiBold"/>
              <a:ea typeface="IBM Plex Serif SemiBold"/>
              <a:cs typeface="IBM Plex Serif SemiBold"/>
              <a:sym typeface="IBM Plex Serif SemiBold"/>
            </a:endParaRPr>
          </a:p>
        </p:txBody>
      </p:sp>
      <p:sp>
        <p:nvSpPr>
          <p:cNvPr id="710" name="Google Shape;710;p62"/>
          <p:cNvSpPr txBox="1">
            <a:spLocks noGrp="1"/>
          </p:cNvSpPr>
          <p:nvPr>
            <p:ph type="subTitle" idx="1"/>
          </p:nvPr>
        </p:nvSpPr>
        <p:spPr>
          <a:xfrm>
            <a:off x="4743800" y="2546550"/>
            <a:ext cx="3440700" cy="897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
        <p:nvSpPr>
          <p:cNvPr id="711" name="Google Shape;711;p62"/>
          <p:cNvSpPr/>
          <p:nvPr/>
        </p:nvSpPr>
        <p:spPr>
          <a:xfrm>
            <a:off x="1655551" y="786299"/>
            <a:ext cx="2518954" cy="3417504"/>
          </a:xfrm>
          <a:custGeom>
            <a:avLst/>
            <a:gdLst/>
            <a:ahLst/>
            <a:cxnLst/>
            <a:rect l="l" t="t" r="r" b="b"/>
            <a:pathLst>
              <a:path w="70249" h="95461" extrusionOk="0">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12" name="Google Shape;712;p62"/>
          <p:cNvPicPr preferRelativeResize="0"/>
          <p:nvPr/>
        </p:nvPicPr>
        <p:blipFill rotWithShape="1">
          <a:blip r:embed="rId3">
            <a:alphaModFix/>
          </a:blip>
          <a:srcRect l="1570" t="8053" r="62494" b="6818"/>
          <a:stretch/>
        </p:blipFill>
        <p:spPr>
          <a:xfrm>
            <a:off x="1844459" y="1078460"/>
            <a:ext cx="2141234" cy="2853288"/>
          </a:xfrm>
          <a:prstGeom prst="rect">
            <a:avLst/>
          </a:prstGeom>
          <a:noFill/>
          <a:ln>
            <a:noFill/>
          </a:ln>
        </p:spPr>
      </p:pic>
      <p:pic>
        <p:nvPicPr>
          <p:cNvPr id="713" name="Google Shape;713;p62"/>
          <p:cNvPicPr preferRelativeResize="0"/>
          <p:nvPr/>
        </p:nvPicPr>
        <p:blipFill>
          <a:blip r:embed="rId4">
            <a:alphaModFix/>
          </a:blip>
          <a:stretch>
            <a:fillRect/>
          </a:stretch>
        </p:blipFill>
        <p:spPr>
          <a:xfrm>
            <a:off x="-136079" y="2585296"/>
            <a:ext cx="1431900" cy="1575775"/>
          </a:xfrm>
          <a:prstGeom prst="rect">
            <a:avLst/>
          </a:prstGeom>
          <a:noFill/>
          <a:ln>
            <a:noFill/>
          </a:ln>
        </p:spPr>
      </p:pic>
      <p:pic>
        <p:nvPicPr>
          <p:cNvPr id="714" name="Google Shape;714;p62"/>
          <p:cNvPicPr preferRelativeResize="0"/>
          <p:nvPr/>
        </p:nvPicPr>
        <p:blipFill>
          <a:blip r:embed="rId5">
            <a:alphaModFix/>
          </a:blip>
          <a:stretch>
            <a:fillRect/>
          </a:stretch>
        </p:blipFill>
        <p:spPr>
          <a:xfrm>
            <a:off x="-45775" y="3099650"/>
            <a:ext cx="2397025" cy="245450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18"/>
        <p:cNvGrpSpPr/>
        <p:nvPr/>
      </p:nvGrpSpPr>
      <p:grpSpPr>
        <a:xfrm>
          <a:off x="0" y="0"/>
          <a:ext cx="0" cy="0"/>
          <a:chOff x="0" y="0"/>
          <a:chExt cx="0" cy="0"/>
        </a:xfrm>
      </p:grpSpPr>
      <p:sp>
        <p:nvSpPr>
          <p:cNvPr id="719" name="Google Shape;719;p63"/>
          <p:cNvSpPr txBox="1">
            <a:spLocks noGrp="1"/>
          </p:cNvSpPr>
          <p:nvPr>
            <p:ph type="title"/>
          </p:nvPr>
        </p:nvSpPr>
        <p:spPr>
          <a:xfrm>
            <a:off x="720000" y="1440450"/>
            <a:ext cx="3233100" cy="1146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100">
                <a:solidFill>
                  <a:schemeClr val="lt1"/>
                </a:solidFill>
                <a:latin typeface="Playball"/>
                <a:ea typeface="Playball"/>
                <a:cs typeface="Playball"/>
                <a:sym typeface="Playball"/>
              </a:rPr>
              <a:t>Phone </a:t>
            </a:r>
            <a:r>
              <a:rPr lang="en">
                <a:solidFill>
                  <a:schemeClr val="dk2"/>
                </a:solidFill>
                <a:latin typeface="IBM Plex Serif SemiBold"/>
                <a:ea typeface="IBM Plex Serif SemiBold"/>
                <a:cs typeface="IBM Plex Serif SemiBold"/>
                <a:sym typeface="IBM Plex Serif SemiBold"/>
              </a:rPr>
              <a:t>mockup</a:t>
            </a:r>
            <a:endParaRPr>
              <a:solidFill>
                <a:schemeClr val="dk2"/>
              </a:solidFill>
              <a:latin typeface="IBM Plex Serif SemiBold"/>
              <a:ea typeface="IBM Plex Serif SemiBold"/>
              <a:cs typeface="IBM Plex Serif SemiBold"/>
              <a:sym typeface="IBM Plex Serif SemiBold"/>
            </a:endParaRPr>
          </a:p>
        </p:txBody>
      </p:sp>
      <p:sp>
        <p:nvSpPr>
          <p:cNvPr id="720" name="Google Shape;720;p63"/>
          <p:cNvSpPr txBox="1">
            <a:spLocks noGrp="1"/>
          </p:cNvSpPr>
          <p:nvPr>
            <p:ph type="subTitle" idx="1"/>
          </p:nvPr>
        </p:nvSpPr>
        <p:spPr>
          <a:xfrm>
            <a:off x="720000" y="2546550"/>
            <a:ext cx="3510300" cy="80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721" name="Google Shape;721;p63"/>
          <p:cNvSpPr/>
          <p:nvPr/>
        </p:nvSpPr>
        <p:spPr>
          <a:xfrm>
            <a:off x="4855450" y="470025"/>
            <a:ext cx="1908213" cy="3773484"/>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22" name="Google Shape;722;p63"/>
          <p:cNvPicPr preferRelativeResize="0"/>
          <p:nvPr/>
        </p:nvPicPr>
        <p:blipFill rotWithShape="1">
          <a:blip r:embed="rId3">
            <a:alphaModFix/>
          </a:blip>
          <a:srcRect l="14478" r="14478"/>
          <a:stretch/>
        </p:blipFill>
        <p:spPr>
          <a:xfrm>
            <a:off x="4917541" y="769060"/>
            <a:ext cx="1781127" cy="3096858"/>
          </a:xfrm>
          <a:prstGeom prst="rect">
            <a:avLst/>
          </a:prstGeom>
          <a:noFill/>
          <a:ln>
            <a:noFill/>
          </a:ln>
        </p:spPr>
      </p:pic>
      <p:pic>
        <p:nvPicPr>
          <p:cNvPr id="723" name="Google Shape;723;p63"/>
          <p:cNvPicPr preferRelativeResize="0"/>
          <p:nvPr/>
        </p:nvPicPr>
        <p:blipFill>
          <a:blip r:embed="rId4">
            <a:alphaModFix/>
          </a:blip>
          <a:stretch>
            <a:fillRect/>
          </a:stretch>
        </p:blipFill>
        <p:spPr>
          <a:xfrm rot="2993464">
            <a:off x="7592025" y="1350438"/>
            <a:ext cx="2352675" cy="2562225"/>
          </a:xfrm>
          <a:prstGeom prst="rect">
            <a:avLst/>
          </a:prstGeom>
          <a:noFill/>
          <a:ln>
            <a:noFill/>
          </a:ln>
        </p:spPr>
      </p:pic>
      <p:pic>
        <p:nvPicPr>
          <p:cNvPr id="724" name="Google Shape;724;p63"/>
          <p:cNvPicPr preferRelativeResize="0"/>
          <p:nvPr/>
        </p:nvPicPr>
        <p:blipFill>
          <a:blip r:embed="rId5">
            <a:alphaModFix/>
          </a:blip>
          <a:stretch>
            <a:fillRect/>
          </a:stretch>
        </p:blipFill>
        <p:spPr>
          <a:xfrm rot="-1800008">
            <a:off x="7074735" y="2642879"/>
            <a:ext cx="2824054" cy="333516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28"/>
        <p:cNvGrpSpPr/>
        <p:nvPr/>
      </p:nvGrpSpPr>
      <p:grpSpPr>
        <a:xfrm>
          <a:off x="0" y="0"/>
          <a:ext cx="0" cy="0"/>
          <a:chOff x="0" y="0"/>
          <a:chExt cx="0" cy="0"/>
        </a:xfrm>
      </p:grpSpPr>
      <p:sp>
        <p:nvSpPr>
          <p:cNvPr id="729" name="Google Shape;729;p64"/>
          <p:cNvSpPr txBox="1"/>
          <p:nvPr/>
        </p:nvSpPr>
        <p:spPr>
          <a:xfrm flipH="1">
            <a:off x="1358989" y="1501476"/>
            <a:ext cx="2143200" cy="384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Venus</a:t>
            </a:r>
            <a:endParaRPr sz="2400">
              <a:solidFill>
                <a:schemeClr val="lt1"/>
              </a:solidFill>
              <a:latin typeface="Playball"/>
              <a:ea typeface="Playball"/>
              <a:cs typeface="Playball"/>
              <a:sym typeface="Playball"/>
            </a:endParaRPr>
          </a:p>
        </p:txBody>
      </p:sp>
      <p:sp>
        <p:nvSpPr>
          <p:cNvPr id="730" name="Google Shape;730;p64"/>
          <p:cNvSpPr txBox="1"/>
          <p:nvPr/>
        </p:nvSpPr>
        <p:spPr>
          <a:xfrm flipH="1">
            <a:off x="1358989" y="3365252"/>
            <a:ext cx="2143200" cy="384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Mars</a:t>
            </a:r>
            <a:endParaRPr sz="2400">
              <a:solidFill>
                <a:schemeClr val="lt1"/>
              </a:solidFill>
              <a:latin typeface="Playball"/>
              <a:ea typeface="Playball"/>
              <a:cs typeface="Playball"/>
              <a:sym typeface="Playball"/>
            </a:endParaRPr>
          </a:p>
        </p:txBody>
      </p:sp>
      <p:sp>
        <p:nvSpPr>
          <p:cNvPr id="731" name="Google Shape;731;p64"/>
          <p:cNvSpPr txBox="1"/>
          <p:nvPr/>
        </p:nvSpPr>
        <p:spPr>
          <a:xfrm flipH="1">
            <a:off x="1359003" y="2433364"/>
            <a:ext cx="2143200" cy="384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Mercury</a:t>
            </a:r>
            <a:endParaRPr sz="2400">
              <a:solidFill>
                <a:schemeClr val="lt1"/>
              </a:solidFill>
              <a:latin typeface="Playball"/>
              <a:ea typeface="Playball"/>
              <a:cs typeface="Playball"/>
              <a:sym typeface="Playball"/>
            </a:endParaRPr>
          </a:p>
        </p:txBody>
      </p:sp>
      <p:sp>
        <p:nvSpPr>
          <p:cNvPr id="732" name="Google Shape;732;p64"/>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t>
            </a:r>
            <a:r>
              <a:rPr lang="en" sz="2600">
                <a:solidFill>
                  <a:schemeClr val="dk2"/>
                </a:solidFill>
                <a:latin typeface="IBM Plex Serif SemiBold"/>
                <a:ea typeface="IBM Plex Serif SemiBold"/>
                <a:cs typeface="IBM Plex Serif SemiBold"/>
                <a:sym typeface="IBM Plex Serif SemiBold"/>
              </a:rPr>
              <a:t>a map</a:t>
            </a:r>
            <a:endParaRPr sz="2600">
              <a:solidFill>
                <a:schemeClr val="dk2"/>
              </a:solidFill>
              <a:latin typeface="IBM Plex Serif SemiBold"/>
              <a:ea typeface="IBM Plex Serif SemiBold"/>
              <a:cs typeface="IBM Plex Serif SemiBold"/>
              <a:sym typeface="IBM Plex Serif SemiBold"/>
            </a:endParaRPr>
          </a:p>
        </p:txBody>
      </p:sp>
      <p:sp>
        <p:nvSpPr>
          <p:cNvPr id="733" name="Google Shape;733;p64"/>
          <p:cNvSpPr txBox="1"/>
          <p:nvPr/>
        </p:nvSpPr>
        <p:spPr>
          <a:xfrm flipH="1">
            <a:off x="1358991" y="1767961"/>
            <a:ext cx="21432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rchivo"/>
                <a:ea typeface="Archivo"/>
                <a:cs typeface="Archivo"/>
                <a:sym typeface="Archivo"/>
              </a:rPr>
              <a:t>Venus is the second planet from the Sun</a:t>
            </a:r>
            <a:endParaRPr>
              <a:solidFill>
                <a:schemeClr val="dk1"/>
              </a:solidFill>
              <a:latin typeface="Archivo"/>
              <a:ea typeface="Archivo"/>
              <a:cs typeface="Archivo"/>
              <a:sym typeface="Archivo"/>
            </a:endParaRPr>
          </a:p>
        </p:txBody>
      </p:sp>
      <p:sp>
        <p:nvSpPr>
          <p:cNvPr id="734" name="Google Shape;734;p64"/>
          <p:cNvSpPr txBox="1"/>
          <p:nvPr/>
        </p:nvSpPr>
        <p:spPr>
          <a:xfrm flipH="1">
            <a:off x="1358991" y="3631741"/>
            <a:ext cx="21432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rchivo"/>
                <a:ea typeface="Archivo"/>
                <a:cs typeface="Archivo"/>
                <a:sym typeface="Archivo"/>
              </a:rPr>
              <a:t>Despite being red, Mars is a very cold place</a:t>
            </a:r>
            <a:endParaRPr>
              <a:solidFill>
                <a:schemeClr val="dk1"/>
              </a:solidFill>
              <a:latin typeface="Archivo"/>
              <a:ea typeface="Archivo"/>
              <a:cs typeface="Archivo"/>
              <a:sym typeface="Archivo"/>
            </a:endParaRPr>
          </a:p>
        </p:txBody>
      </p:sp>
      <p:sp>
        <p:nvSpPr>
          <p:cNvPr id="735" name="Google Shape;735;p64"/>
          <p:cNvSpPr txBox="1"/>
          <p:nvPr/>
        </p:nvSpPr>
        <p:spPr>
          <a:xfrm flipH="1">
            <a:off x="1359006" y="2699851"/>
            <a:ext cx="21432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rchivo"/>
                <a:ea typeface="Archivo"/>
                <a:cs typeface="Archivo"/>
                <a:sym typeface="Archivo"/>
              </a:rPr>
              <a:t>Mercury is the closest planet to the Sun</a:t>
            </a:r>
            <a:endParaRPr>
              <a:solidFill>
                <a:schemeClr val="dk1"/>
              </a:solidFill>
              <a:latin typeface="Archivo"/>
              <a:ea typeface="Archivo"/>
              <a:cs typeface="Archivo"/>
              <a:sym typeface="Archivo"/>
            </a:endParaRPr>
          </a:p>
        </p:txBody>
      </p:sp>
      <p:grpSp>
        <p:nvGrpSpPr>
          <p:cNvPr id="736" name="Google Shape;736;p64"/>
          <p:cNvGrpSpPr/>
          <p:nvPr/>
        </p:nvGrpSpPr>
        <p:grpSpPr>
          <a:xfrm>
            <a:off x="3398671" y="1496643"/>
            <a:ext cx="4919741" cy="2620545"/>
            <a:chOff x="233350" y="949250"/>
            <a:chExt cx="7137300" cy="3802300"/>
          </a:xfrm>
        </p:grpSpPr>
        <p:sp>
          <p:nvSpPr>
            <p:cNvPr id="737" name="Google Shape;737;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8" name="Google Shape;788;p64"/>
          <p:cNvPicPr preferRelativeResize="0"/>
          <p:nvPr/>
        </p:nvPicPr>
        <p:blipFill rotWithShape="1">
          <a:blip r:embed="rId3">
            <a:alphaModFix/>
          </a:blip>
          <a:srcRect l="23442" t="23442" r="23447" b="23447"/>
          <a:stretch/>
        </p:blipFill>
        <p:spPr>
          <a:xfrm rot="-2061972" flipH="1">
            <a:off x="750143" y="3497883"/>
            <a:ext cx="493275" cy="473531"/>
          </a:xfrm>
          <a:prstGeom prst="rect">
            <a:avLst/>
          </a:prstGeom>
          <a:noFill/>
          <a:ln>
            <a:noFill/>
          </a:ln>
        </p:spPr>
      </p:pic>
      <p:pic>
        <p:nvPicPr>
          <p:cNvPr id="789" name="Google Shape;789;p64"/>
          <p:cNvPicPr preferRelativeResize="0"/>
          <p:nvPr/>
        </p:nvPicPr>
        <p:blipFill rotWithShape="1">
          <a:blip r:embed="rId4">
            <a:alphaModFix/>
          </a:blip>
          <a:srcRect l="1030" t="2810" r="-1029" b="5345"/>
          <a:stretch/>
        </p:blipFill>
        <p:spPr>
          <a:xfrm rot="-319484" flipH="1">
            <a:off x="724937" y="1548380"/>
            <a:ext cx="543686" cy="553158"/>
          </a:xfrm>
          <a:prstGeom prst="rect">
            <a:avLst/>
          </a:prstGeom>
          <a:noFill/>
          <a:ln>
            <a:noFill/>
          </a:ln>
        </p:spPr>
      </p:pic>
      <p:pic>
        <p:nvPicPr>
          <p:cNvPr id="790" name="Google Shape;790;p64"/>
          <p:cNvPicPr preferRelativeResize="0"/>
          <p:nvPr/>
        </p:nvPicPr>
        <p:blipFill rotWithShape="1">
          <a:blip r:embed="rId5">
            <a:alphaModFix/>
          </a:blip>
          <a:srcRect l="17426" t="17426" r="17426" b="17426"/>
          <a:stretch/>
        </p:blipFill>
        <p:spPr>
          <a:xfrm rot="618232" flipH="1">
            <a:off x="729917" y="2513672"/>
            <a:ext cx="533925" cy="517903"/>
          </a:xfrm>
          <a:prstGeom prst="rect">
            <a:avLst/>
          </a:prstGeom>
          <a:noFill/>
          <a:ln>
            <a:noFill/>
          </a:ln>
        </p:spPr>
      </p:pic>
      <p:pic>
        <p:nvPicPr>
          <p:cNvPr id="791" name="Google Shape;791;p64"/>
          <p:cNvPicPr preferRelativeResize="0"/>
          <p:nvPr/>
        </p:nvPicPr>
        <p:blipFill rotWithShape="1">
          <a:blip r:embed="rId3">
            <a:alphaModFix/>
          </a:blip>
          <a:srcRect l="23442" t="23442" r="23447" b="23447"/>
          <a:stretch/>
        </p:blipFill>
        <p:spPr>
          <a:xfrm rot="-2061972" flipH="1">
            <a:off x="7149493" y="1794008"/>
            <a:ext cx="493275" cy="473531"/>
          </a:xfrm>
          <a:prstGeom prst="rect">
            <a:avLst/>
          </a:prstGeom>
          <a:noFill/>
          <a:ln>
            <a:noFill/>
          </a:ln>
        </p:spPr>
      </p:pic>
      <p:pic>
        <p:nvPicPr>
          <p:cNvPr id="792" name="Google Shape;792;p64"/>
          <p:cNvPicPr preferRelativeResize="0"/>
          <p:nvPr/>
        </p:nvPicPr>
        <p:blipFill rotWithShape="1">
          <a:blip r:embed="rId4">
            <a:alphaModFix/>
          </a:blip>
          <a:srcRect l="1030" t="2810" r="-1029" b="5345"/>
          <a:stretch/>
        </p:blipFill>
        <p:spPr>
          <a:xfrm rot="-319484" flipH="1">
            <a:off x="4675012" y="3031455"/>
            <a:ext cx="543686" cy="553158"/>
          </a:xfrm>
          <a:prstGeom prst="rect">
            <a:avLst/>
          </a:prstGeom>
          <a:noFill/>
          <a:ln>
            <a:noFill/>
          </a:ln>
        </p:spPr>
      </p:pic>
      <p:pic>
        <p:nvPicPr>
          <p:cNvPr id="793" name="Google Shape;793;p64"/>
          <p:cNvPicPr preferRelativeResize="0"/>
          <p:nvPr/>
        </p:nvPicPr>
        <p:blipFill rotWithShape="1">
          <a:blip r:embed="rId5">
            <a:alphaModFix/>
          </a:blip>
          <a:srcRect l="17426" t="17426" r="17426" b="17426"/>
          <a:stretch/>
        </p:blipFill>
        <p:spPr>
          <a:xfrm rot="618232" flipH="1">
            <a:off x="5714117" y="2366872"/>
            <a:ext cx="533925" cy="517903"/>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06"/>
        <p:cNvGrpSpPr/>
        <p:nvPr/>
      </p:nvGrpSpPr>
      <p:grpSpPr>
        <a:xfrm>
          <a:off x="0" y="0"/>
          <a:ext cx="0" cy="0"/>
          <a:chOff x="0" y="0"/>
          <a:chExt cx="0" cy="0"/>
        </a:xfrm>
      </p:grpSpPr>
      <p:sp>
        <p:nvSpPr>
          <p:cNvPr id="307" name="Google Shape;307;p40"/>
          <p:cNvSpPr/>
          <p:nvPr/>
        </p:nvSpPr>
        <p:spPr>
          <a:xfrm>
            <a:off x="1122924" y="1308978"/>
            <a:ext cx="5153200" cy="3450071"/>
          </a:xfrm>
          <a:prstGeom prst="roundRect">
            <a:avLst>
              <a:gd name="adj" fmla="val 50000"/>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US" sz="3200" dirty="0">
                <a:solidFill>
                  <a:schemeClr val="accent2"/>
                </a:solidFill>
                <a:latin typeface="Times New Roman" panose="02020603050405020304" pitchFamily="18" charset="0"/>
                <a:cs typeface="Times New Roman" panose="02020603050405020304" pitchFamily="18" charset="0"/>
              </a:rPr>
              <a:t>Parents and students read the book “Skater Cielo” </a:t>
            </a:r>
            <a:endParaRPr sz="3200" dirty="0">
              <a:solidFill>
                <a:schemeClr val="accent2"/>
              </a:solidFill>
              <a:latin typeface="Times New Roman" panose="02020603050405020304" pitchFamily="18" charset="0"/>
              <a:cs typeface="Times New Roman" panose="02020603050405020304" pitchFamily="18" charset="0"/>
            </a:endParaRPr>
          </a:p>
        </p:txBody>
      </p:sp>
      <p:sp>
        <p:nvSpPr>
          <p:cNvPr id="309" name="Google Shape;309;p40"/>
          <p:cNvSpPr txBox="1">
            <a:spLocks noGrp="1"/>
          </p:cNvSpPr>
          <p:nvPr>
            <p:ph type="title"/>
          </p:nvPr>
        </p:nvSpPr>
        <p:spPr>
          <a:xfrm>
            <a:off x="826796" y="467178"/>
            <a:ext cx="46257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First…</a:t>
            </a:r>
            <a:endParaRPr dirty="0"/>
          </a:p>
        </p:txBody>
      </p:sp>
      <p:pic>
        <p:nvPicPr>
          <p:cNvPr id="314" name="Google Shape;314;p40"/>
          <p:cNvPicPr preferRelativeResize="0"/>
          <p:nvPr/>
        </p:nvPicPr>
        <p:blipFill>
          <a:blip r:embed="rId3">
            <a:alphaModFix/>
          </a:blip>
          <a:stretch>
            <a:fillRect/>
          </a:stretch>
        </p:blipFill>
        <p:spPr>
          <a:xfrm>
            <a:off x="5848313" y="784874"/>
            <a:ext cx="4038212" cy="4769050"/>
          </a:xfrm>
          <a:prstGeom prst="rect">
            <a:avLst/>
          </a:prstGeom>
          <a:noFill/>
          <a:ln>
            <a:noFill/>
          </a:ln>
        </p:spPr>
      </p:pic>
      <p:pic>
        <p:nvPicPr>
          <p:cNvPr id="315" name="Google Shape;315;p40"/>
          <p:cNvPicPr preferRelativeResize="0"/>
          <p:nvPr/>
        </p:nvPicPr>
        <p:blipFill rotWithShape="1">
          <a:blip r:embed="rId4">
            <a:alphaModFix/>
          </a:blip>
          <a:srcRect t="15934" b="12708"/>
          <a:stretch/>
        </p:blipFill>
        <p:spPr>
          <a:xfrm flipH="1">
            <a:off x="5550775" y="3791557"/>
            <a:ext cx="2194394" cy="1603401"/>
          </a:xfrm>
          <a:prstGeom prst="rect">
            <a:avLst/>
          </a:prstGeom>
          <a:noFill/>
          <a:ln>
            <a:noFill/>
          </a:ln>
        </p:spPr>
      </p:pic>
      <p:pic>
        <p:nvPicPr>
          <p:cNvPr id="316" name="Google Shape;316;p40"/>
          <p:cNvPicPr preferRelativeResize="0"/>
          <p:nvPr/>
        </p:nvPicPr>
        <p:blipFill>
          <a:blip r:embed="rId5">
            <a:alphaModFix/>
          </a:blip>
          <a:stretch>
            <a:fillRect/>
          </a:stretch>
        </p:blipFill>
        <p:spPr>
          <a:xfrm rot="2086979">
            <a:off x="-3020600" y="2664887"/>
            <a:ext cx="5362574" cy="4105275"/>
          </a:xfrm>
          <a:prstGeom prst="rect">
            <a:avLst/>
          </a:prstGeom>
          <a:noFill/>
          <a:ln>
            <a:noFill/>
          </a:ln>
        </p:spPr>
      </p:pic>
      <p:pic>
        <p:nvPicPr>
          <p:cNvPr id="317" name="Google Shape;317;p40"/>
          <p:cNvPicPr preferRelativeResize="0"/>
          <p:nvPr/>
        </p:nvPicPr>
        <p:blipFill>
          <a:blip r:embed="rId6">
            <a:alphaModFix/>
          </a:blip>
          <a:stretch>
            <a:fillRect/>
          </a:stretch>
        </p:blipFill>
        <p:spPr>
          <a:xfrm flipH="1">
            <a:off x="189925" y="521900"/>
            <a:ext cx="1647250" cy="1812775"/>
          </a:xfrm>
          <a:prstGeom prst="rect">
            <a:avLst/>
          </a:prstGeom>
          <a:noFill/>
          <a:ln>
            <a:noFill/>
          </a:ln>
        </p:spPr>
      </p:pic>
      <p:pic>
        <p:nvPicPr>
          <p:cNvPr id="318" name="Google Shape;318;p40"/>
          <p:cNvPicPr preferRelativeResize="0"/>
          <p:nvPr/>
        </p:nvPicPr>
        <p:blipFill>
          <a:blip r:embed="rId7">
            <a:alphaModFix/>
          </a:blip>
          <a:stretch>
            <a:fillRect/>
          </a:stretch>
        </p:blipFill>
        <p:spPr>
          <a:xfrm rot="2993464">
            <a:off x="7863400" y="2440488"/>
            <a:ext cx="2352675" cy="2562225"/>
          </a:xfrm>
          <a:prstGeom prst="rect">
            <a:avLst/>
          </a:prstGeom>
          <a:noFill/>
          <a:ln>
            <a:noFill/>
          </a:ln>
        </p:spPr>
      </p:pic>
      <p:pic>
        <p:nvPicPr>
          <p:cNvPr id="322" name="Google Shape;322;p40"/>
          <p:cNvPicPr preferRelativeResize="0"/>
          <p:nvPr/>
        </p:nvPicPr>
        <p:blipFill>
          <a:blip r:embed="rId8">
            <a:alphaModFix/>
          </a:blip>
          <a:stretch>
            <a:fillRect/>
          </a:stretch>
        </p:blipFill>
        <p:spPr>
          <a:xfrm rot="308293" flipH="1">
            <a:off x="43909" y="3800464"/>
            <a:ext cx="2245808" cy="1976846"/>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97"/>
        <p:cNvGrpSpPr/>
        <p:nvPr/>
      </p:nvGrpSpPr>
      <p:grpSpPr>
        <a:xfrm>
          <a:off x="0" y="0"/>
          <a:ext cx="0" cy="0"/>
          <a:chOff x="0" y="0"/>
          <a:chExt cx="0" cy="0"/>
        </a:xfrm>
      </p:grpSpPr>
      <p:sp>
        <p:nvSpPr>
          <p:cNvPr id="798" name="Google Shape;798;p65"/>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How I enjoy</a:t>
            </a:r>
            <a:r>
              <a:rPr lang="en"/>
              <a:t> </a:t>
            </a:r>
            <a:r>
              <a:rPr lang="en" sz="2600">
                <a:solidFill>
                  <a:schemeClr val="dk2"/>
                </a:solidFill>
                <a:latin typeface="IBM Plex Serif SemiBold"/>
                <a:ea typeface="IBM Plex Serif SemiBold"/>
                <a:cs typeface="IBM Plex Serif SemiBold"/>
                <a:sym typeface="IBM Plex Serif SemiBold"/>
              </a:rPr>
              <a:t>a book</a:t>
            </a:r>
            <a:endParaRPr sz="2600">
              <a:solidFill>
                <a:schemeClr val="dk2"/>
              </a:solidFill>
              <a:latin typeface="IBM Plex Serif SemiBold"/>
              <a:ea typeface="IBM Plex Serif SemiBold"/>
              <a:cs typeface="IBM Plex Serif SemiBold"/>
              <a:sym typeface="IBM Plex Serif SemiBold"/>
            </a:endParaRPr>
          </a:p>
        </p:txBody>
      </p:sp>
      <p:sp>
        <p:nvSpPr>
          <p:cNvPr id="799" name="Google Shape;799;p65"/>
          <p:cNvSpPr txBox="1">
            <a:spLocks noGrp="1"/>
          </p:cNvSpPr>
          <p:nvPr>
            <p:ph type="title" idx="4294967295"/>
          </p:nvPr>
        </p:nvSpPr>
        <p:spPr>
          <a:xfrm>
            <a:off x="667752" y="2104613"/>
            <a:ext cx="1507800" cy="2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Venus</a:t>
            </a:r>
            <a:endParaRPr sz="2400">
              <a:solidFill>
                <a:schemeClr val="lt1"/>
              </a:solidFill>
              <a:latin typeface="Playball"/>
              <a:ea typeface="Playball"/>
              <a:cs typeface="Playball"/>
              <a:sym typeface="Playball"/>
            </a:endParaRPr>
          </a:p>
        </p:txBody>
      </p:sp>
      <p:sp>
        <p:nvSpPr>
          <p:cNvPr id="800" name="Google Shape;800;p65"/>
          <p:cNvSpPr txBox="1">
            <a:spLocks noGrp="1"/>
          </p:cNvSpPr>
          <p:nvPr>
            <p:ph type="subTitle" idx="4294967295"/>
          </p:nvPr>
        </p:nvSpPr>
        <p:spPr>
          <a:xfrm>
            <a:off x="667752" y="1313565"/>
            <a:ext cx="1507800" cy="80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Venus is the second planet from the Sun</a:t>
            </a:r>
            <a:endParaRPr sz="1400"/>
          </a:p>
        </p:txBody>
      </p:sp>
      <p:sp>
        <p:nvSpPr>
          <p:cNvPr id="801" name="Google Shape;801;p65"/>
          <p:cNvSpPr txBox="1">
            <a:spLocks noGrp="1"/>
          </p:cNvSpPr>
          <p:nvPr>
            <p:ph type="title" idx="4294967295"/>
          </p:nvPr>
        </p:nvSpPr>
        <p:spPr>
          <a:xfrm>
            <a:off x="2246905" y="3025704"/>
            <a:ext cx="1507800" cy="2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Jupiter</a:t>
            </a:r>
            <a:endParaRPr sz="2400">
              <a:solidFill>
                <a:schemeClr val="lt1"/>
              </a:solidFill>
              <a:latin typeface="Playball"/>
              <a:ea typeface="Playball"/>
              <a:cs typeface="Playball"/>
              <a:sym typeface="Playball"/>
            </a:endParaRPr>
          </a:p>
        </p:txBody>
      </p:sp>
      <p:sp>
        <p:nvSpPr>
          <p:cNvPr id="802" name="Google Shape;802;p65"/>
          <p:cNvSpPr txBox="1">
            <a:spLocks noGrp="1"/>
          </p:cNvSpPr>
          <p:nvPr>
            <p:ph type="subTitle" idx="4294967295"/>
          </p:nvPr>
        </p:nvSpPr>
        <p:spPr>
          <a:xfrm>
            <a:off x="2239755" y="3319714"/>
            <a:ext cx="1507800" cy="80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It’s the biggest planet in the Solar System</a:t>
            </a:r>
            <a:endParaRPr sz="1400"/>
          </a:p>
        </p:txBody>
      </p:sp>
      <p:sp>
        <p:nvSpPr>
          <p:cNvPr id="803" name="Google Shape;803;p65"/>
          <p:cNvSpPr txBox="1">
            <a:spLocks noGrp="1"/>
          </p:cNvSpPr>
          <p:nvPr>
            <p:ph type="title" idx="4294967295"/>
          </p:nvPr>
        </p:nvSpPr>
        <p:spPr>
          <a:xfrm>
            <a:off x="3818100" y="2106177"/>
            <a:ext cx="1507800" cy="2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Saturn</a:t>
            </a:r>
            <a:endParaRPr sz="2400">
              <a:solidFill>
                <a:schemeClr val="lt1"/>
              </a:solidFill>
              <a:latin typeface="Playball"/>
              <a:ea typeface="Playball"/>
              <a:cs typeface="Playball"/>
              <a:sym typeface="Playball"/>
            </a:endParaRPr>
          </a:p>
        </p:txBody>
      </p:sp>
      <p:sp>
        <p:nvSpPr>
          <p:cNvPr id="804" name="Google Shape;804;p65"/>
          <p:cNvSpPr txBox="1">
            <a:spLocks noGrp="1"/>
          </p:cNvSpPr>
          <p:nvPr>
            <p:ph type="subTitle" idx="4294967295"/>
          </p:nvPr>
        </p:nvSpPr>
        <p:spPr>
          <a:xfrm>
            <a:off x="3811757" y="1313565"/>
            <a:ext cx="1507800" cy="80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Saturn is a gas giant and has several rings</a:t>
            </a:r>
            <a:endParaRPr sz="1400"/>
          </a:p>
        </p:txBody>
      </p:sp>
      <p:sp>
        <p:nvSpPr>
          <p:cNvPr id="805" name="Google Shape;805;p65"/>
          <p:cNvSpPr txBox="1">
            <a:spLocks noGrp="1"/>
          </p:cNvSpPr>
          <p:nvPr>
            <p:ph type="title" idx="4294967295"/>
          </p:nvPr>
        </p:nvSpPr>
        <p:spPr>
          <a:xfrm>
            <a:off x="5386913" y="3025704"/>
            <a:ext cx="1507800" cy="2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Mars</a:t>
            </a:r>
            <a:endParaRPr sz="2400">
              <a:solidFill>
                <a:schemeClr val="lt1"/>
              </a:solidFill>
              <a:latin typeface="Playball"/>
              <a:ea typeface="Playball"/>
              <a:cs typeface="Playball"/>
              <a:sym typeface="Playball"/>
            </a:endParaRPr>
          </a:p>
        </p:txBody>
      </p:sp>
      <p:sp>
        <p:nvSpPr>
          <p:cNvPr id="806" name="Google Shape;806;p65"/>
          <p:cNvSpPr txBox="1">
            <a:spLocks noGrp="1"/>
          </p:cNvSpPr>
          <p:nvPr>
            <p:ph type="subTitle" idx="4294967295"/>
          </p:nvPr>
        </p:nvSpPr>
        <p:spPr>
          <a:xfrm>
            <a:off x="5383760" y="3319714"/>
            <a:ext cx="1507800" cy="80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Despite being red, Mars is a cold place</a:t>
            </a:r>
            <a:endParaRPr sz="1400"/>
          </a:p>
        </p:txBody>
      </p:sp>
      <p:sp>
        <p:nvSpPr>
          <p:cNvPr id="807" name="Google Shape;807;p65"/>
          <p:cNvSpPr txBox="1">
            <a:spLocks noGrp="1"/>
          </p:cNvSpPr>
          <p:nvPr>
            <p:ph type="title" idx="4294967295"/>
          </p:nvPr>
        </p:nvSpPr>
        <p:spPr>
          <a:xfrm>
            <a:off x="930851" y="2505875"/>
            <a:ext cx="981600" cy="467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IBM Plex Serif SemiBold"/>
                <a:ea typeface="IBM Plex Serif SemiBold"/>
                <a:cs typeface="IBM Plex Serif SemiBold"/>
                <a:sym typeface="IBM Plex Serif SemiBold"/>
              </a:rPr>
              <a:t>01</a:t>
            </a:r>
            <a:endParaRPr>
              <a:solidFill>
                <a:schemeClr val="dk2"/>
              </a:solidFill>
              <a:latin typeface="IBM Plex Serif SemiBold"/>
              <a:ea typeface="IBM Plex Serif SemiBold"/>
              <a:cs typeface="IBM Plex Serif SemiBold"/>
              <a:sym typeface="IBM Plex Serif SemiBold"/>
            </a:endParaRPr>
          </a:p>
        </p:txBody>
      </p:sp>
      <p:sp>
        <p:nvSpPr>
          <p:cNvPr id="808" name="Google Shape;808;p65"/>
          <p:cNvSpPr txBox="1">
            <a:spLocks noGrp="1"/>
          </p:cNvSpPr>
          <p:nvPr>
            <p:ph type="title" idx="4294967295"/>
          </p:nvPr>
        </p:nvSpPr>
        <p:spPr>
          <a:xfrm>
            <a:off x="2510002" y="2505875"/>
            <a:ext cx="981600" cy="467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IBM Plex Serif SemiBold"/>
                <a:ea typeface="IBM Plex Serif SemiBold"/>
                <a:cs typeface="IBM Plex Serif SemiBold"/>
                <a:sym typeface="IBM Plex Serif SemiBold"/>
              </a:rPr>
              <a:t>02</a:t>
            </a:r>
            <a:endParaRPr>
              <a:solidFill>
                <a:schemeClr val="dk2"/>
              </a:solidFill>
              <a:latin typeface="IBM Plex Serif SemiBold"/>
              <a:ea typeface="IBM Plex Serif SemiBold"/>
              <a:cs typeface="IBM Plex Serif SemiBold"/>
              <a:sym typeface="IBM Plex Serif SemiBold"/>
            </a:endParaRPr>
          </a:p>
        </p:txBody>
      </p:sp>
      <p:sp>
        <p:nvSpPr>
          <p:cNvPr id="809" name="Google Shape;809;p65"/>
          <p:cNvSpPr txBox="1">
            <a:spLocks noGrp="1"/>
          </p:cNvSpPr>
          <p:nvPr>
            <p:ph type="title" idx="4294967295"/>
          </p:nvPr>
        </p:nvSpPr>
        <p:spPr>
          <a:xfrm>
            <a:off x="4081200" y="2508700"/>
            <a:ext cx="981600" cy="467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IBM Plex Serif SemiBold"/>
                <a:ea typeface="IBM Plex Serif SemiBold"/>
                <a:cs typeface="IBM Plex Serif SemiBold"/>
                <a:sym typeface="IBM Plex Serif SemiBold"/>
              </a:rPr>
              <a:t>03</a:t>
            </a:r>
            <a:endParaRPr>
              <a:solidFill>
                <a:schemeClr val="dk2"/>
              </a:solidFill>
              <a:latin typeface="IBM Plex Serif SemiBold"/>
              <a:ea typeface="IBM Plex Serif SemiBold"/>
              <a:cs typeface="IBM Plex Serif SemiBold"/>
              <a:sym typeface="IBM Plex Serif SemiBold"/>
            </a:endParaRPr>
          </a:p>
        </p:txBody>
      </p:sp>
      <p:sp>
        <p:nvSpPr>
          <p:cNvPr id="810" name="Google Shape;810;p65"/>
          <p:cNvSpPr txBox="1">
            <a:spLocks noGrp="1"/>
          </p:cNvSpPr>
          <p:nvPr>
            <p:ph type="title" idx="4294967295"/>
          </p:nvPr>
        </p:nvSpPr>
        <p:spPr>
          <a:xfrm>
            <a:off x="5650013" y="2505875"/>
            <a:ext cx="981600" cy="467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IBM Plex Serif SemiBold"/>
                <a:ea typeface="IBM Plex Serif SemiBold"/>
                <a:cs typeface="IBM Plex Serif SemiBold"/>
                <a:sym typeface="IBM Plex Serif SemiBold"/>
              </a:rPr>
              <a:t>04</a:t>
            </a:r>
            <a:endParaRPr>
              <a:solidFill>
                <a:schemeClr val="dk2"/>
              </a:solidFill>
              <a:latin typeface="IBM Plex Serif SemiBold"/>
              <a:ea typeface="IBM Plex Serif SemiBold"/>
              <a:cs typeface="IBM Plex Serif SemiBold"/>
              <a:sym typeface="IBM Plex Serif SemiBold"/>
            </a:endParaRPr>
          </a:p>
        </p:txBody>
      </p:sp>
      <p:sp>
        <p:nvSpPr>
          <p:cNvPr id="811" name="Google Shape;811;p65"/>
          <p:cNvSpPr txBox="1">
            <a:spLocks noGrp="1"/>
          </p:cNvSpPr>
          <p:nvPr>
            <p:ph type="title" idx="4294967295"/>
          </p:nvPr>
        </p:nvSpPr>
        <p:spPr>
          <a:xfrm>
            <a:off x="7218800" y="2505875"/>
            <a:ext cx="981600" cy="467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IBM Plex Serif SemiBold"/>
                <a:ea typeface="IBM Plex Serif SemiBold"/>
                <a:cs typeface="IBM Plex Serif SemiBold"/>
                <a:sym typeface="IBM Plex Serif SemiBold"/>
              </a:rPr>
              <a:t>05</a:t>
            </a:r>
            <a:endParaRPr>
              <a:solidFill>
                <a:schemeClr val="dk2"/>
              </a:solidFill>
              <a:latin typeface="IBM Plex Serif SemiBold"/>
              <a:ea typeface="IBM Plex Serif SemiBold"/>
              <a:cs typeface="IBM Plex Serif SemiBold"/>
              <a:sym typeface="IBM Plex Serif SemiBold"/>
            </a:endParaRPr>
          </a:p>
        </p:txBody>
      </p:sp>
      <p:sp>
        <p:nvSpPr>
          <p:cNvPr id="812" name="Google Shape;812;p65"/>
          <p:cNvSpPr txBox="1">
            <a:spLocks noGrp="1"/>
          </p:cNvSpPr>
          <p:nvPr>
            <p:ph type="title" idx="4294967295"/>
          </p:nvPr>
        </p:nvSpPr>
        <p:spPr>
          <a:xfrm>
            <a:off x="6955763" y="2104613"/>
            <a:ext cx="1507800" cy="25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Earth</a:t>
            </a:r>
            <a:endParaRPr sz="2400">
              <a:solidFill>
                <a:schemeClr val="lt1"/>
              </a:solidFill>
              <a:latin typeface="Playball"/>
              <a:ea typeface="Playball"/>
              <a:cs typeface="Playball"/>
              <a:sym typeface="Playball"/>
            </a:endParaRPr>
          </a:p>
        </p:txBody>
      </p:sp>
      <p:sp>
        <p:nvSpPr>
          <p:cNvPr id="813" name="Google Shape;813;p65"/>
          <p:cNvSpPr txBox="1">
            <a:spLocks noGrp="1"/>
          </p:cNvSpPr>
          <p:nvPr>
            <p:ph type="subTitle" idx="4294967295"/>
          </p:nvPr>
        </p:nvSpPr>
        <p:spPr>
          <a:xfrm>
            <a:off x="6955763" y="1313565"/>
            <a:ext cx="1507800" cy="80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Earth is also known as the blue planet</a:t>
            </a:r>
            <a:endParaRPr sz="1400"/>
          </a:p>
        </p:txBody>
      </p:sp>
      <p:grpSp>
        <p:nvGrpSpPr>
          <p:cNvPr id="814" name="Google Shape;814;p65"/>
          <p:cNvGrpSpPr/>
          <p:nvPr/>
        </p:nvGrpSpPr>
        <p:grpSpPr>
          <a:xfrm>
            <a:off x="832250" y="2739575"/>
            <a:ext cx="1182600" cy="2825"/>
            <a:chOff x="832250" y="2739575"/>
            <a:chExt cx="1182600" cy="2825"/>
          </a:xfrm>
        </p:grpSpPr>
        <p:cxnSp>
          <p:nvCxnSpPr>
            <p:cNvPr id="815" name="Google Shape;815;p65"/>
            <p:cNvCxnSpPr/>
            <p:nvPr/>
          </p:nvCxnSpPr>
          <p:spPr>
            <a:xfrm>
              <a:off x="832250" y="274240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816" name="Google Shape;816;p65"/>
            <p:cNvCxnSpPr/>
            <p:nvPr/>
          </p:nvCxnSpPr>
          <p:spPr>
            <a:xfrm>
              <a:off x="1816250" y="2739575"/>
              <a:ext cx="198600" cy="0"/>
            </a:xfrm>
            <a:prstGeom prst="straightConnector1">
              <a:avLst/>
            </a:prstGeom>
            <a:noFill/>
            <a:ln w="19050" cap="flat" cmpd="sng">
              <a:solidFill>
                <a:schemeClr val="lt1"/>
              </a:solidFill>
              <a:prstDash val="solid"/>
              <a:round/>
              <a:headEnd type="none" w="med" len="med"/>
              <a:tailEnd type="none" w="med" len="med"/>
            </a:ln>
          </p:spPr>
        </p:cxnSp>
      </p:grpSp>
      <p:grpSp>
        <p:nvGrpSpPr>
          <p:cNvPr id="817" name="Google Shape;817;p65"/>
          <p:cNvGrpSpPr/>
          <p:nvPr/>
        </p:nvGrpSpPr>
        <p:grpSpPr>
          <a:xfrm>
            <a:off x="2362900" y="2740988"/>
            <a:ext cx="1182600" cy="2825"/>
            <a:chOff x="832250" y="2739575"/>
            <a:chExt cx="1182600" cy="2825"/>
          </a:xfrm>
        </p:grpSpPr>
        <p:cxnSp>
          <p:nvCxnSpPr>
            <p:cNvPr id="818" name="Google Shape;818;p65"/>
            <p:cNvCxnSpPr/>
            <p:nvPr/>
          </p:nvCxnSpPr>
          <p:spPr>
            <a:xfrm>
              <a:off x="832250" y="274240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819" name="Google Shape;819;p65"/>
            <p:cNvCxnSpPr/>
            <p:nvPr/>
          </p:nvCxnSpPr>
          <p:spPr>
            <a:xfrm>
              <a:off x="1816250" y="2739575"/>
              <a:ext cx="198600" cy="0"/>
            </a:xfrm>
            <a:prstGeom prst="straightConnector1">
              <a:avLst/>
            </a:prstGeom>
            <a:noFill/>
            <a:ln w="19050" cap="flat" cmpd="sng">
              <a:solidFill>
                <a:schemeClr val="lt1"/>
              </a:solidFill>
              <a:prstDash val="solid"/>
              <a:round/>
              <a:headEnd type="none" w="med" len="med"/>
              <a:tailEnd type="none" w="med" len="med"/>
            </a:ln>
          </p:spPr>
        </p:cxnSp>
      </p:grpSp>
      <p:grpSp>
        <p:nvGrpSpPr>
          <p:cNvPr id="820" name="Google Shape;820;p65"/>
          <p:cNvGrpSpPr/>
          <p:nvPr/>
        </p:nvGrpSpPr>
        <p:grpSpPr>
          <a:xfrm>
            <a:off x="3980700" y="2738150"/>
            <a:ext cx="1182600" cy="2825"/>
            <a:chOff x="832250" y="2739575"/>
            <a:chExt cx="1182600" cy="2825"/>
          </a:xfrm>
        </p:grpSpPr>
        <p:cxnSp>
          <p:nvCxnSpPr>
            <p:cNvPr id="821" name="Google Shape;821;p65"/>
            <p:cNvCxnSpPr/>
            <p:nvPr/>
          </p:nvCxnSpPr>
          <p:spPr>
            <a:xfrm>
              <a:off x="832250" y="274240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822" name="Google Shape;822;p65"/>
            <p:cNvCxnSpPr/>
            <p:nvPr/>
          </p:nvCxnSpPr>
          <p:spPr>
            <a:xfrm>
              <a:off x="1816250" y="2739575"/>
              <a:ext cx="198600" cy="0"/>
            </a:xfrm>
            <a:prstGeom prst="straightConnector1">
              <a:avLst/>
            </a:prstGeom>
            <a:noFill/>
            <a:ln w="19050" cap="flat" cmpd="sng">
              <a:solidFill>
                <a:schemeClr val="lt1"/>
              </a:solidFill>
              <a:prstDash val="solid"/>
              <a:round/>
              <a:headEnd type="none" w="med" len="med"/>
              <a:tailEnd type="none" w="med" len="med"/>
            </a:ln>
          </p:spPr>
        </p:cxnSp>
      </p:grpSp>
      <p:grpSp>
        <p:nvGrpSpPr>
          <p:cNvPr id="823" name="Google Shape;823;p65"/>
          <p:cNvGrpSpPr/>
          <p:nvPr/>
        </p:nvGrpSpPr>
        <p:grpSpPr>
          <a:xfrm>
            <a:off x="5549500" y="2741000"/>
            <a:ext cx="1182600" cy="2825"/>
            <a:chOff x="832250" y="2739575"/>
            <a:chExt cx="1182600" cy="2825"/>
          </a:xfrm>
        </p:grpSpPr>
        <p:cxnSp>
          <p:nvCxnSpPr>
            <p:cNvPr id="824" name="Google Shape;824;p65"/>
            <p:cNvCxnSpPr/>
            <p:nvPr/>
          </p:nvCxnSpPr>
          <p:spPr>
            <a:xfrm>
              <a:off x="832250" y="274240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825" name="Google Shape;825;p65"/>
            <p:cNvCxnSpPr/>
            <p:nvPr/>
          </p:nvCxnSpPr>
          <p:spPr>
            <a:xfrm>
              <a:off x="1816250" y="2739575"/>
              <a:ext cx="198600" cy="0"/>
            </a:xfrm>
            <a:prstGeom prst="straightConnector1">
              <a:avLst/>
            </a:prstGeom>
            <a:noFill/>
            <a:ln w="19050" cap="flat" cmpd="sng">
              <a:solidFill>
                <a:schemeClr val="lt1"/>
              </a:solidFill>
              <a:prstDash val="solid"/>
              <a:round/>
              <a:headEnd type="none" w="med" len="med"/>
              <a:tailEnd type="none" w="med" len="med"/>
            </a:ln>
          </p:spPr>
        </p:cxnSp>
      </p:grpSp>
      <p:grpSp>
        <p:nvGrpSpPr>
          <p:cNvPr id="826" name="Google Shape;826;p65"/>
          <p:cNvGrpSpPr/>
          <p:nvPr/>
        </p:nvGrpSpPr>
        <p:grpSpPr>
          <a:xfrm>
            <a:off x="7118300" y="2741000"/>
            <a:ext cx="1182600" cy="2825"/>
            <a:chOff x="832250" y="2739575"/>
            <a:chExt cx="1182600" cy="2825"/>
          </a:xfrm>
        </p:grpSpPr>
        <p:cxnSp>
          <p:nvCxnSpPr>
            <p:cNvPr id="827" name="Google Shape;827;p65"/>
            <p:cNvCxnSpPr/>
            <p:nvPr/>
          </p:nvCxnSpPr>
          <p:spPr>
            <a:xfrm>
              <a:off x="832250" y="2742400"/>
              <a:ext cx="198600" cy="0"/>
            </a:xfrm>
            <a:prstGeom prst="straightConnector1">
              <a:avLst/>
            </a:prstGeom>
            <a:noFill/>
            <a:ln w="19050" cap="flat" cmpd="sng">
              <a:solidFill>
                <a:schemeClr val="lt1"/>
              </a:solidFill>
              <a:prstDash val="solid"/>
              <a:round/>
              <a:headEnd type="none" w="med" len="med"/>
              <a:tailEnd type="none" w="med" len="med"/>
            </a:ln>
          </p:spPr>
        </p:cxnSp>
        <p:cxnSp>
          <p:nvCxnSpPr>
            <p:cNvPr id="828" name="Google Shape;828;p65"/>
            <p:cNvCxnSpPr/>
            <p:nvPr/>
          </p:nvCxnSpPr>
          <p:spPr>
            <a:xfrm>
              <a:off x="1816250" y="2739575"/>
              <a:ext cx="198600" cy="0"/>
            </a:xfrm>
            <a:prstGeom prst="straightConnector1">
              <a:avLst/>
            </a:prstGeom>
            <a:noFill/>
            <a:ln w="19050" cap="flat" cmpd="sng">
              <a:solidFill>
                <a:schemeClr val="lt1"/>
              </a:solidFill>
              <a:prstDash val="solid"/>
              <a:round/>
              <a:headEnd type="none" w="med" len="med"/>
              <a:tailEnd type="none" w="med" len="med"/>
            </a:ln>
          </p:spPr>
        </p:cxn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32"/>
        <p:cNvGrpSpPr/>
        <p:nvPr/>
      </p:nvGrpSpPr>
      <p:grpSpPr>
        <a:xfrm>
          <a:off x="0" y="0"/>
          <a:ext cx="0" cy="0"/>
          <a:chOff x="0" y="0"/>
          <a:chExt cx="0" cy="0"/>
        </a:xfrm>
      </p:grpSpPr>
      <p:sp>
        <p:nvSpPr>
          <p:cNvPr id="833" name="Google Shape;833;p66"/>
          <p:cNvSpPr txBox="1">
            <a:spLocks noGrp="1"/>
          </p:cNvSpPr>
          <p:nvPr>
            <p:ph type="title"/>
          </p:nvPr>
        </p:nvSpPr>
        <p:spPr>
          <a:xfrm>
            <a:off x="673450" y="368825"/>
            <a:ext cx="7797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Important things in</a:t>
            </a:r>
            <a:r>
              <a:rPr lang="en"/>
              <a:t> </a:t>
            </a:r>
            <a:r>
              <a:rPr lang="en" sz="2600">
                <a:solidFill>
                  <a:schemeClr val="dk2"/>
                </a:solidFill>
                <a:latin typeface="IBM Plex Serif SemiBold"/>
                <a:ea typeface="IBM Plex Serif SemiBold"/>
                <a:cs typeface="IBM Plex Serif SemiBold"/>
                <a:sym typeface="IBM Plex Serif SemiBold"/>
              </a:rPr>
              <a:t>a book</a:t>
            </a:r>
            <a:endParaRPr sz="2600">
              <a:solidFill>
                <a:schemeClr val="dk2"/>
              </a:solidFill>
              <a:latin typeface="IBM Plex Serif SemiBold"/>
              <a:ea typeface="IBM Plex Serif SemiBold"/>
              <a:cs typeface="IBM Plex Serif SemiBold"/>
              <a:sym typeface="IBM Plex Serif SemiBold"/>
            </a:endParaRPr>
          </a:p>
        </p:txBody>
      </p:sp>
      <p:sp>
        <p:nvSpPr>
          <p:cNvPr id="834" name="Google Shape;834;p66"/>
          <p:cNvSpPr txBox="1"/>
          <p:nvPr/>
        </p:nvSpPr>
        <p:spPr>
          <a:xfrm>
            <a:off x="3737250" y="1455475"/>
            <a:ext cx="1669500" cy="38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Book</a:t>
            </a:r>
            <a:endParaRPr sz="2400">
              <a:solidFill>
                <a:schemeClr val="lt1"/>
              </a:solidFill>
              <a:latin typeface="Playball"/>
              <a:ea typeface="Playball"/>
              <a:cs typeface="Playball"/>
              <a:sym typeface="Playball"/>
            </a:endParaRPr>
          </a:p>
        </p:txBody>
      </p:sp>
      <p:cxnSp>
        <p:nvCxnSpPr>
          <p:cNvPr id="835" name="Google Shape;835;p66"/>
          <p:cNvCxnSpPr>
            <a:stCxn id="836" idx="0"/>
            <a:endCxn id="834" idx="2"/>
          </p:cNvCxnSpPr>
          <p:nvPr/>
        </p:nvCxnSpPr>
        <p:spPr>
          <a:xfrm rot="-5400000">
            <a:off x="3019000" y="830875"/>
            <a:ext cx="540300" cy="25659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837" name="Google Shape;837;p66"/>
          <p:cNvCxnSpPr>
            <a:stCxn id="838" idx="0"/>
            <a:endCxn id="834" idx="2"/>
          </p:cNvCxnSpPr>
          <p:nvPr/>
        </p:nvCxnSpPr>
        <p:spPr>
          <a:xfrm rot="5400000" flipH="1">
            <a:off x="5584800" y="831025"/>
            <a:ext cx="540300" cy="25656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839" name="Google Shape;839;p66"/>
          <p:cNvCxnSpPr>
            <a:stCxn id="840" idx="0"/>
            <a:endCxn id="834" idx="2"/>
          </p:cNvCxnSpPr>
          <p:nvPr/>
        </p:nvCxnSpPr>
        <p:spPr>
          <a:xfrm rot="-5400000">
            <a:off x="4302144" y="2113557"/>
            <a:ext cx="540300" cy="600"/>
          </a:xfrm>
          <a:prstGeom prst="bentConnector3">
            <a:avLst>
              <a:gd name="adj1" fmla="val 50003"/>
            </a:avLst>
          </a:prstGeom>
          <a:noFill/>
          <a:ln w="9525" cap="flat" cmpd="sng">
            <a:solidFill>
              <a:schemeClr val="dk1"/>
            </a:solidFill>
            <a:prstDash val="solid"/>
            <a:round/>
            <a:headEnd type="none" w="med" len="med"/>
            <a:tailEnd type="none" w="med" len="med"/>
          </a:ln>
        </p:spPr>
      </p:cxnSp>
      <p:sp>
        <p:nvSpPr>
          <p:cNvPr id="841" name="Google Shape;841;p66"/>
          <p:cNvSpPr txBox="1"/>
          <p:nvPr/>
        </p:nvSpPr>
        <p:spPr>
          <a:xfrm>
            <a:off x="5988400" y="2762218"/>
            <a:ext cx="2298600" cy="85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200"/>
              </a:spcAft>
              <a:buNone/>
            </a:pPr>
            <a:r>
              <a:rPr lang="en">
                <a:solidFill>
                  <a:schemeClr val="dk1"/>
                </a:solidFill>
                <a:latin typeface="Archivo"/>
                <a:ea typeface="Archivo"/>
                <a:cs typeface="Archivo"/>
                <a:sym typeface="Archivo"/>
              </a:rPr>
              <a:t>Despite being red, Mars is a very cold place full of  red oxide dust</a:t>
            </a:r>
            <a:endParaRPr>
              <a:solidFill>
                <a:schemeClr val="dk1"/>
              </a:solidFill>
              <a:latin typeface="Archivo"/>
              <a:ea typeface="Archivo"/>
              <a:cs typeface="Archivo"/>
              <a:sym typeface="Archivo"/>
            </a:endParaRPr>
          </a:p>
        </p:txBody>
      </p:sp>
      <p:sp>
        <p:nvSpPr>
          <p:cNvPr id="838" name="Google Shape;838;p66"/>
          <p:cNvSpPr txBox="1"/>
          <p:nvPr/>
        </p:nvSpPr>
        <p:spPr>
          <a:xfrm>
            <a:off x="6303150" y="2383975"/>
            <a:ext cx="1669200" cy="43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Conclusion</a:t>
            </a:r>
            <a:endParaRPr sz="2400">
              <a:solidFill>
                <a:schemeClr val="lt1"/>
              </a:solidFill>
              <a:latin typeface="Playball"/>
              <a:ea typeface="Playball"/>
              <a:cs typeface="Playball"/>
              <a:sym typeface="Playball"/>
            </a:endParaRPr>
          </a:p>
        </p:txBody>
      </p:sp>
      <p:sp>
        <p:nvSpPr>
          <p:cNvPr id="842" name="Google Shape;842;p66"/>
          <p:cNvSpPr txBox="1"/>
          <p:nvPr/>
        </p:nvSpPr>
        <p:spPr>
          <a:xfrm>
            <a:off x="856900" y="2762218"/>
            <a:ext cx="2298600" cy="85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200"/>
              </a:spcAft>
              <a:buNone/>
            </a:pPr>
            <a:r>
              <a:rPr lang="en">
                <a:solidFill>
                  <a:schemeClr val="dk1"/>
                </a:solidFill>
                <a:latin typeface="Archivo"/>
                <a:ea typeface="Archivo"/>
                <a:cs typeface="Archivo"/>
                <a:sym typeface="Archivo"/>
              </a:rPr>
              <a:t>Venus has a beautiful name but it’s extremely hot, more than Mercury</a:t>
            </a:r>
            <a:endParaRPr>
              <a:solidFill>
                <a:schemeClr val="dk1"/>
              </a:solidFill>
              <a:latin typeface="Archivo"/>
              <a:ea typeface="Archivo"/>
              <a:cs typeface="Archivo"/>
              <a:sym typeface="Archivo"/>
            </a:endParaRPr>
          </a:p>
        </p:txBody>
      </p:sp>
      <p:sp>
        <p:nvSpPr>
          <p:cNvPr id="836" name="Google Shape;836;p66"/>
          <p:cNvSpPr txBox="1"/>
          <p:nvPr/>
        </p:nvSpPr>
        <p:spPr>
          <a:xfrm>
            <a:off x="1171600" y="2383975"/>
            <a:ext cx="1669200" cy="43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Introduction</a:t>
            </a:r>
            <a:endParaRPr sz="2400">
              <a:solidFill>
                <a:schemeClr val="lt1"/>
              </a:solidFill>
              <a:latin typeface="Playball"/>
              <a:ea typeface="Playball"/>
              <a:cs typeface="Playball"/>
              <a:sym typeface="Playball"/>
            </a:endParaRPr>
          </a:p>
        </p:txBody>
      </p:sp>
      <p:sp>
        <p:nvSpPr>
          <p:cNvPr id="843" name="Google Shape;843;p66"/>
          <p:cNvSpPr txBox="1"/>
          <p:nvPr/>
        </p:nvSpPr>
        <p:spPr>
          <a:xfrm>
            <a:off x="3422650" y="2762234"/>
            <a:ext cx="2298600" cy="85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200"/>
              </a:spcAft>
              <a:buNone/>
            </a:pPr>
            <a:r>
              <a:rPr lang="en">
                <a:solidFill>
                  <a:schemeClr val="dk1"/>
                </a:solidFill>
                <a:latin typeface="Archivo"/>
                <a:ea typeface="Archivo"/>
                <a:cs typeface="Archivo"/>
                <a:sym typeface="Archivo"/>
              </a:rPr>
              <a:t>Jupiter is the biggest planet of all in the whole Solar System</a:t>
            </a:r>
            <a:endParaRPr>
              <a:solidFill>
                <a:schemeClr val="dk1"/>
              </a:solidFill>
              <a:latin typeface="Archivo"/>
              <a:ea typeface="Archivo"/>
              <a:cs typeface="Archivo"/>
              <a:sym typeface="Archivo"/>
            </a:endParaRPr>
          </a:p>
        </p:txBody>
      </p:sp>
      <p:sp>
        <p:nvSpPr>
          <p:cNvPr id="840" name="Google Shape;840;p66"/>
          <p:cNvSpPr txBox="1"/>
          <p:nvPr/>
        </p:nvSpPr>
        <p:spPr>
          <a:xfrm>
            <a:off x="3737394" y="2384007"/>
            <a:ext cx="1669200" cy="43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Body</a:t>
            </a:r>
            <a:endParaRPr sz="2400">
              <a:solidFill>
                <a:schemeClr val="lt1"/>
              </a:solidFill>
              <a:latin typeface="Playball"/>
              <a:ea typeface="Playball"/>
              <a:cs typeface="Playball"/>
              <a:sym typeface="Playba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47"/>
        <p:cNvGrpSpPr/>
        <p:nvPr/>
      </p:nvGrpSpPr>
      <p:grpSpPr>
        <a:xfrm>
          <a:off x="0" y="0"/>
          <a:ext cx="0" cy="0"/>
          <a:chOff x="0" y="0"/>
          <a:chExt cx="0" cy="0"/>
        </a:xfrm>
      </p:grpSpPr>
      <p:sp>
        <p:nvSpPr>
          <p:cNvPr id="848" name="Google Shape;848;p67"/>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Author's style </a:t>
            </a:r>
            <a:r>
              <a:rPr lang="en" sz="2600">
                <a:solidFill>
                  <a:schemeClr val="dk2"/>
                </a:solidFill>
                <a:latin typeface="IBM Plex Serif SemiBold"/>
                <a:ea typeface="IBM Plex Serif SemiBold"/>
                <a:cs typeface="IBM Plex Serif SemiBold"/>
                <a:sym typeface="IBM Plex Serif SemiBold"/>
              </a:rPr>
              <a:t>differences</a:t>
            </a:r>
            <a:endParaRPr sz="2600">
              <a:solidFill>
                <a:schemeClr val="dk2"/>
              </a:solidFill>
              <a:latin typeface="IBM Plex Serif SemiBold"/>
              <a:ea typeface="IBM Plex Serif SemiBold"/>
              <a:cs typeface="IBM Plex Serif SemiBold"/>
              <a:sym typeface="IBM Plex Serif SemiBold"/>
            </a:endParaRPr>
          </a:p>
        </p:txBody>
      </p:sp>
      <p:graphicFrame>
        <p:nvGraphicFramePr>
          <p:cNvPr id="849" name="Google Shape;849;p67"/>
          <p:cNvGraphicFramePr/>
          <p:nvPr/>
        </p:nvGraphicFramePr>
        <p:xfrm>
          <a:off x="713213" y="1135575"/>
          <a:ext cx="3000000" cy="3000000"/>
        </p:xfrm>
        <a:graphic>
          <a:graphicData uri="http://schemas.openxmlformats.org/drawingml/2006/table">
            <a:tbl>
              <a:tblPr>
                <a:noFill/>
                <a:tableStyleId>{93EB9B75-AFCB-4BF4-ABF2-B831D706B745}</a:tableStyleId>
              </a:tblPr>
              <a:tblGrid>
                <a:gridCol w="1448825">
                  <a:extLst>
                    <a:ext uri="{9D8B030D-6E8A-4147-A177-3AD203B41FA5}">
                      <a16:colId xmlns:a16="http://schemas.microsoft.com/office/drawing/2014/main" val="20000"/>
                    </a:ext>
                  </a:extLst>
                </a:gridCol>
                <a:gridCol w="2079400">
                  <a:extLst>
                    <a:ext uri="{9D8B030D-6E8A-4147-A177-3AD203B41FA5}">
                      <a16:colId xmlns:a16="http://schemas.microsoft.com/office/drawing/2014/main" val="20001"/>
                    </a:ext>
                  </a:extLst>
                </a:gridCol>
                <a:gridCol w="2079400">
                  <a:extLst>
                    <a:ext uri="{9D8B030D-6E8A-4147-A177-3AD203B41FA5}">
                      <a16:colId xmlns:a16="http://schemas.microsoft.com/office/drawing/2014/main" val="20002"/>
                    </a:ext>
                  </a:extLst>
                </a:gridCol>
                <a:gridCol w="2079400">
                  <a:extLst>
                    <a:ext uri="{9D8B030D-6E8A-4147-A177-3AD203B41FA5}">
                      <a16:colId xmlns:a16="http://schemas.microsoft.com/office/drawing/2014/main" val="20003"/>
                    </a:ext>
                  </a:extLst>
                </a:gridCol>
              </a:tblGrid>
              <a:tr h="548600">
                <a:tc>
                  <a:txBody>
                    <a:bodyPr/>
                    <a:lstStyle/>
                    <a:p>
                      <a:pPr marL="0" lvl="0" indent="0" algn="l" rtl="0">
                        <a:spcBef>
                          <a:spcPts val="0"/>
                        </a:spcBef>
                        <a:spcAft>
                          <a:spcPts val="0"/>
                        </a:spcAft>
                        <a:buNone/>
                      </a:pPr>
                      <a:endParaRPr sz="1800">
                        <a:latin typeface="Fira Sans Extra Condensed SemiBold"/>
                        <a:ea typeface="Fira Sans Extra Condensed SemiBold"/>
                        <a:cs typeface="Fira Sans Extra Condensed SemiBold"/>
                        <a:sym typeface="Fira Sans Extra Condensed SemiBold"/>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Author 1</a:t>
                      </a:r>
                      <a:endParaRPr sz="2400">
                        <a:solidFill>
                          <a:schemeClr val="lt1"/>
                        </a:solidFill>
                        <a:latin typeface="Playball"/>
                        <a:ea typeface="Playball"/>
                        <a:cs typeface="Playball"/>
                        <a:sym typeface="Playball"/>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Author 2</a:t>
                      </a:r>
                      <a:endParaRPr sz="2400">
                        <a:solidFill>
                          <a:schemeClr val="lt1"/>
                        </a:solidFill>
                        <a:latin typeface="Playball"/>
                        <a:ea typeface="Playball"/>
                        <a:cs typeface="Playball"/>
                        <a:sym typeface="Playball"/>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lt1"/>
                          </a:solidFill>
                          <a:latin typeface="Playball"/>
                          <a:ea typeface="Playball"/>
                          <a:cs typeface="Playball"/>
                          <a:sym typeface="Playball"/>
                        </a:rPr>
                        <a:t>Author 3</a:t>
                      </a:r>
                      <a:endParaRPr sz="2400">
                        <a:solidFill>
                          <a:schemeClr val="lt1"/>
                        </a:solidFill>
                        <a:latin typeface="Playball"/>
                        <a:ea typeface="Playball"/>
                        <a:cs typeface="Playball"/>
                        <a:sym typeface="Playball"/>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613525">
                <a:tc>
                  <a:txBody>
                    <a:bodyPr/>
                    <a:lstStyle/>
                    <a:p>
                      <a:pPr marL="0" lvl="0" indent="0" algn="l" rtl="0">
                        <a:spcBef>
                          <a:spcPts val="0"/>
                        </a:spcBef>
                        <a:spcAft>
                          <a:spcPts val="0"/>
                        </a:spcAft>
                        <a:buNone/>
                      </a:pPr>
                      <a:r>
                        <a:rPr lang="en" sz="1800">
                          <a:solidFill>
                            <a:schemeClr val="lt1"/>
                          </a:solidFill>
                          <a:latin typeface="Playball"/>
                          <a:ea typeface="Playball"/>
                          <a:cs typeface="Playball"/>
                          <a:sym typeface="Playball"/>
                        </a:rPr>
                        <a:t>Genre</a:t>
                      </a:r>
                      <a:endParaRPr sz="1800">
                        <a:solidFill>
                          <a:schemeClr val="lt1"/>
                        </a:solidFill>
                        <a:latin typeface="Playball"/>
                        <a:ea typeface="Playball"/>
                        <a:cs typeface="Playball"/>
                        <a:sym typeface="Playball"/>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Historical</a:t>
                      </a:r>
                      <a:endParaRPr>
                        <a:solidFill>
                          <a:schemeClr val="dk1"/>
                        </a:solidFill>
                        <a:latin typeface="Archivo"/>
                        <a:ea typeface="Archivo"/>
                        <a:cs typeface="Archivo"/>
                        <a:sym typeface="Archivo"/>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Historical</a:t>
                      </a:r>
                      <a:endParaRPr>
                        <a:solidFill>
                          <a:schemeClr val="dk1"/>
                        </a:solidFill>
                        <a:latin typeface="Archivo"/>
                        <a:ea typeface="Archivo"/>
                        <a:cs typeface="Archivo"/>
                        <a:sym typeface="Archivo"/>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Fantasy</a:t>
                      </a:r>
                      <a:endParaRPr>
                        <a:solidFill>
                          <a:schemeClr val="dk1"/>
                        </a:solidFill>
                        <a:latin typeface="Archivo"/>
                        <a:ea typeface="Archivo"/>
                        <a:cs typeface="Archivo"/>
                        <a:sym typeface="Archivo"/>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13525">
                <a:tc>
                  <a:txBody>
                    <a:bodyPr/>
                    <a:lstStyle/>
                    <a:p>
                      <a:pPr marL="0" lvl="0" indent="0" algn="l" rtl="0">
                        <a:spcBef>
                          <a:spcPts val="0"/>
                        </a:spcBef>
                        <a:spcAft>
                          <a:spcPts val="0"/>
                        </a:spcAft>
                        <a:buNone/>
                      </a:pPr>
                      <a:r>
                        <a:rPr lang="en" sz="1800">
                          <a:solidFill>
                            <a:schemeClr val="lt1"/>
                          </a:solidFill>
                          <a:latin typeface="Playball"/>
                          <a:ea typeface="Playball"/>
                          <a:cs typeface="Playball"/>
                          <a:sym typeface="Playball"/>
                        </a:rPr>
                        <a:t>Date of birth</a:t>
                      </a:r>
                      <a:endParaRPr sz="1800">
                        <a:solidFill>
                          <a:schemeClr val="lt1"/>
                        </a:solidFill>
                        <a:latin typeface="Playball"/>
                        <a:ea typeface="Playball"/>
                        <a:cs typeface="Playball"/>
                        <a:sym typeface="Playball"/>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1970</a:t>
                      </a:r>
                      <a:endParaRPr>
                        <a:solidFill>
                          <a:schemeClr val="dk1"/>
                        </a:solidFill>
                        <a:latin typeface="Archivo"/>
                        <a:ea typeface="Archivo"/>
                        <a:cs typeface="Archivo"/>
                        <a:sym typeface="Archivo"/>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1850</a:t>
                      </a:r>
                      <a:endParaRPr>
                        <a:solidFill>
                          <a:schemeClr val="dk1"/>
                        </a:solidFill>
                        <a:latin typeface="Archivo"/>
                        <a:ea typeface="Archivo"/>
                        <a:cs typeface="Archivo"/>
                        <a:sym typeface="Archivo"/>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1980</a:t>
                      </a:r>
                      <a:endParaRPr>
                        <a:solidFill>
                          <a:schemeClr val="dk1"/>
                        </a:solidFill>
                        <a:latin typeface="Archivo"/>
                        <a:ea typeface="Archivo"/>
                        <a:cs typeface="Archivo"/>
                        <a:sym typeface="Archivo"/>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761975">
                <a:tc>
                  <a:txBody>
                    <a:bodyPr/>
                    <a:lstStyle/>
                    <a:p>
                      <a:pPr marL="0" lvl="0" indent="0" algn="l" rtl="0">
                        <a:spcBef>
                          <a:spcPts val="0"/>
                        </a:spcBef>
                        <a:spcAft>
                          <a:spcPts val="0"/>
                        </a:spcAft>
                        <a:buNone/>
                      </a:pPr>
                      <a:r>
                        <a:rPr lang="en" sz="1800">
                          <a:solidFill>
                            <a:schemeClr val="lt1"/>
                          </a:solidFill>
                          <a:latin typeface="Playball"/>
                          <a:ea typeface="Playball"/>
                          <a:cs typeface="Playball"/>
                          <a:sym typeface="Playball"/>
                        </a:rPr>
                        <a:t>Characteristics</a:t>
                      </a:r>
                      <a:endParaRPr sz="1800">
                        <a:solidFill>
                          <a:schemeClr val="lt1"/>
                        </a:solidFill>
                        <a:latin typeface="Playball"/>
                        <a:ea typeface="Playball"/>
                        <a:cs typeface="Playball"/>
                        <a:sym typeface="Playball"/>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p>
                      <a:pPr marL="457200" lvl="0" indent="-317500" algn="l" rtl="0">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Write here some characteristics </a:t>
                      </a:r>
                      <a:endParaRPr>
                        <a:solidFill>
                          <a:schemeClr val="dk1"/>
                        </a:solidFill>
                        <a:latin typeface="Archivo"/>
                        <a:ea typeface="Archivo"/>
                        <a:cs typeface="Archivo"/>
                        <a:sym typeface="Archivo"/>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53"/>
        <p:cNvGrpSpPr/>
        <p:nvPr/>
      </p:nvGrpSpPr>
      <p:grpSpPr>
        <a:xfrm>
          <a:off x="0" y="0"/>
          <a:ext cx="0" cy="0"/>
          <a:chOff x="0" y="0"/>
          <a:chExt cx="0" cy="0"/>
        </a:xfrm>
      </p:grpSpPr>
      <p:pic>
        <p:nvPicPr>
          <p:cNvPr id="854" name="Google Shape;854;p68" title="Gráfico">
            <a:hlinkClick r:id="rId3"/>
          </p:cNvPr>
          <p:cNvPicPr preferRelativeResize="0"/>
          <p:nvPr/>
        </p:nvPicPr>
        <p:blipFill>
          <a:blip r:embed="rId4">
            <a:alphaModFix/>
          </a:blip>
          <a:stretch>
            <a:fillRect/>
          </a:stretch>
        </p:blipFill>
        <p:spPr>
          <a:xfrm>
            <a:off x="955234" y="1293556"/>
            <a:ext cx="4069292" cy="2625574"/>
          </a:xfrm>
          <a:prstGeom prst="rect">
            <a:avLst/>
          </a:prstGeom>
          <a:noFill/>
          <a:ln>
            <a:noFill/>
          </a:ln>
        </p:spPr>
      </p:pic>
      <p:sp>
        <p:nvSpPr>
          <p:cNvPr id="855" name="Google Shape;855;p68"/>
          <p:cNvSpPr txBox="1">
            <a:spLocks noGrp="1"/>
          </p:cNvSpPr>
          <p:nvPr>
            <p:ph type="title"/>
          </p:nvPr>
        </p:nvSpPr>
        <p:spPr>
          <a:xfrm>
            <a:off x="673450" y="368825"/>
            <a:ext cx="7797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Quantity of books read</a:t>
            </a:r>
            <a:r>
              <a:rPr lang="en"/>
              <a:t> </a:t>
            </a:r>
            <a:r>
              <a:rPr lang="en" sz="2600">
                <a:solidFill>
                  <a:schemeClr val="dk2"/>
                </a:solidFill>
                <a:latin typeface="IBM Plex Serif SemiBold"/>
                <a:ea typeface="IBM Plex Serif SemiBold"/>
                <a:cs typeface="IBM Plex Serif SemiBold"/>
                <a:sym typeface="IBM Plex Serif SemiBold"/>
              </a:rPr>
              <a:t>by trimester </a:t>
            </a:r>
            <a:endParaRPr sz="2600">
              <a:solidFill>
                <a:schemeClr val="dk2"/>
              </a:solidFill>
              <a:latin typeface="IBM Plex Serif SemiBold"/>
              <a:ea typeface="IBM Plex Serif SemiBold"/>
              <a:cs typeface="IBM Plex Serif SemiBold"/>
              <a:sym typeface="IBM Plex Serif SemiBold"/>
            </a:endParaRPr>
          </a:p>
        </p:txBody>
      </p:sp>
      <p:sp>
        <p:nvSpPr>
          <p:cNvPr id="856" name="Google Shape;856;p68"/>
          <p:cNvSpPr txBox="1"/>
          <p:nvPr/>
        </p:nvSpPr>
        <p:spPr>
          <a:xfrm>
            <a:off x="981900" y="4114550"/>
            <a:ext cx="7180200" cy="46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rchivo"/>
                <a:ea typeface="Archivo"/>
                <a:cs typeface="Archivo"/>
                <a:sym typeface="Archivo"/>
              </a:rPr>
              <a:t>Follow the link in the graph to modify its data and then paste the new one here. </a:t>
            </a:r>
            <a:r>
              <a:rPr lang="en" sz="1200" b="1">
                <a:solidFill>
                  <a:schemeClr val="dk1"/>
                </a:solidFill>
                <a:uFill>
                  <a:noFill/>
                </a:uFill>
                <a:latin typeface="Archivo"/>
                <a:ea typeface="Archivo"/>
                <a:cs typeface="Archivo"/>
                <a:sym typeface="Archivo"/>
                <a:hlinkClick r:id="rId5">
                  <a:extLst>
                    <a:ext uri="{A12FA001-AC4F-418D-AE19-62706E023703}">
                      <ahyp:hlinkClr xmlns:ahyp="http://schemas.microsoft.com/office/drawing/2018/hyperlinkcolor" val="tx"/>
                    </a:ext>
                  </a:extLst>
                </a:hlinkClick>
              </a:rPr>
              <a:t>For more info, click here</a:t>
            </a:r>
            <a:endParaRPr sz="1200" b="1">
              <a:solidFill>
                <a:schemeClr val="dk1"/>
              </a:solidFill>
              <a:latin typeface="Archivo"/>
              <a:ea typeface="Archivo"/>
              <a:cs typeface="Archivo"/>
              <a:sym typeface="Archivo"/>
            </a:endParaRPr>
          </a:p>
        </p:txBody>
      </p:sp>
      <p:sp>
        <p:nvSpPr>
          <p:cNvPr id="857" name="Google Shape;857;p68"/>
          <p:cNvSpPr txBox="1">
            <a:spLocks noGrp="1"/>
          </p:cNvSpPr>
          <p:nvPr>
            <p:ph type="title" idx="4294967295"/>
          </p:nvPr>
        </p:nvSpPr>
        <p:spPr>
          <a:xfrm>
            <a:off x="5087450" y="1584000"/>
            <a:ext cx="16203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1st</a:t>
            </a:r>
            <a:endParaRPr sz="2400">
              <a:solidFill>
                <a:schemeClr val="lt1"/>
              </a:solidFill>
              <a:latin typeface="Playball"/>
              <a:ea typeface="Playball"/>
              <a:cs typeface="Playball"/>
              <a:sym typeface="Playball"/>
            </a:endParaRPr>
          </a:p>
        </p:txBody>
      </p:sp>
      <p:sp>
        <p:nvSpPr>
          <p:cNvPr id="858" name="Google Shape;858;p68"/>
          <p:cNvSpPr txBox="1">
            <a:spLocks noGrp="1"/>
          </p:cNvSpPr>
          <p:nvPr>
            <p:ph type="subTitle" idx="4294967295"/>
          </p:nvPr>
        </p:nvSpPr>
        <p:spPr>
          <a:xfrm>
            <a:off x="5087450" y="2009975"/>
            <a:ext cx="16203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Mercury is the smallest planet</a:t>
            </a:r>
            <a:endParaRPr/>
          </a:p>
        </p:txBody>
      </p:sp>
      <p:sp>
        <p:nvSpPr>
          <p:cNvPr id="859" name="Google Shape;859;p68"/>
          <p:cNvSpPr txBox="1">
            <a:spLocks noGrp="1"/>
          </p:cNvSpPr>
          <p:nvPr>
            <p:ph type="title" idx="4294967295"/>
          </p:nvPr>
        </p:nvSpPr>
        <p:spPr>
          <a:xfrm>
            <a:off x="5087450" y="2871849"/>
            <a:ext cx="16203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3rd</a:t>
            </a:r>
            <a:endParaRPr sz="2400">
              <a:solidFill>
                <a:schemeClr val="lt1"/>
              </a:solidFill>
              <a:latin typeface="Playball"/>
              <a:ea typeface="Playball"/>
              <a:cs typeface="Playball"/>
              <a:sym typeface="Playball"/>
            </a:endParaRPr>
          </a:p>
        </p:txBody>
      </p:sp>
      <p:sp>
        <p:nvSpPr>
          <p:cNvPr id="860" name="Google Shape;860;p68"/>
          <p:cNvSpPr txBox="1">
            <a:spLocks noGrp="1"/>
          </p:cNvSpPr>
          <p:nvPr>
            <p:ph type="subTitle" idx="4294967295"/>
          </p:nvPr>
        </p:nvSpPr>
        <p:spPr>
          <a:xfrm>
            <a:off x="5087450" y="3297821"/>
            <a:ext cx="16203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Jupiter is the biggest planet</a:t>
            </a:r>
            <a:endParaRPr/>
          </a:p>
        </p:txBody>
      </p:sp>
      <p:sp>
        <p:nvSpPr>
          <p:cNvPr id="861" name="Google Shape;861;p68"/>
          <p:cNvSpPr txBox="1">
            <a:spLocks noGrp="1"/>
          </p:cNvSpPr>
          <p:nvPr>
            <p:ph type="title" idx="4294967295"/>
          </p:nvPr>
        </p:nvSpPr>
        <p:spPr>
          <a:xfrm>
            <a:off x="6801200" y="1584000"/>
            <a:ext cx="16203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2nd</a:t>
            </a:r>
            <a:endParaRPr sz="2400">
              <a:solidFill>
                <a:schemeClr val="lt1"/>
              </a:solidFill>
              <a:latin typeface="Playball"/>
              <a:ea typeface="Playball"/>
              <a:cs typeface="Playball"/>
              <a:sym typeface="Playball"/>
            </a:endParaRPr>
          </a:p>
        </p:txBody>
      </p:sp>
      <p:sp>
        <p:nvSpPr>
          <p:cNvPr id="862" name="Google Shape;862;p68"/>
          <p:cNvSpPr txBox="1">
            <a:spLocks noGrp="1"/>
          </p:cNvSpPr>
          <p:nvPr>
            <p:ph type="subTitle" idx="4294967295"/>
          </p:nvPr>
        </p:nvSpPr>
        <p:spPr>
          <a:xfrm>
            <a:off x="6801200" y="2009975"/>
            <a:ext cx="16203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Venus has very high temperatures</a:t>
            </a:r>
            <a:endParaRPr/>
          </a:p>
        </p:txBody>
      </p:sp>
      <p:sp>
        <p:nvSpPr>
          <p:cNvPr id="863" name="Google Shape;863;p68"/>
          <p:cNvSpPr txBox="1">
            <a:spLocks noGrp="1"/>
          </p:cNvSpPr>
          <p:nvPr>
            <p:ph type="title" idx="4294967295"/>
          </p:nvPr>
        </p:nvSpPr>
        <p:spPr>
          <a:xfrm>
            <a:off x="6801200" y="2866525"/>
            <a:ext cx="16203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lt1"/>
                </a:solidFill>
                <a:latin typeface="Playball"/>
                <a:ea typeface="Playball"/>
                <a:cs typeface="Playball"/>
                <a:sym typeface="Playball"/>
              </a:rPr>
              <a:t>4th</a:t>
            </a:r>
            <a:endParaRPr sz="2400">
              <a:solidFill>
                <a:schemeClr val="lt1"/>
              </a:solidFill>
              <a:latin typeface="Playball"/>
              <a:ea typeface="Playball"/>
              <a:cs typeface="Playball"/>
              <a:sym typeface="Playball"/>
            </a:endParaRPr>
          </a:p>
        </p:txBody>
      </p:sp>
      <p:sp>
        <p:nvSpPr>
          <p:cNvPr id="864" name="Google Shape;864;p68"/>
          <p:cNvSpPr txBox="1">
            <a:spLocks noGrp="1"/>
          </p:cNvSpPr>
          <p:nvPr>
            <p:ph type="subTitle" idx="4294967295"/>
          </p:nvPr>
        </p:nvSpPr>
        <p:spPr>
          <a:xfrm>
            <a:off x="6801200" y="3292500"/>
            <a:ext cx="16203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Saturn is a gas giant with rings</a:t>
            </a:r>
            <a:endParaRPr/>
          </a:p>
        </p:txBody>
      </p:sp>
      <p:sp>
        <p:nvSpPr>
          <p:cNvPr id="865" name="Google Shape;865;p68"/>
          <p:cNvSpPr txBox="1">
            <a:spLocks noGrp="1"/>
          </p:cNvSpPr>
          <p:nvPr>
            <p:ph type="title" idx="4294967295"/>
          </p:nvPr>
        </p:nvSpPr>
        <p:spPr>
          <a:xfrm>
            <a:off x="5087450" y="1227600"/>
            <a:ext cx="7563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2"/>
                </a:solidFill>
                <a:latin typeface="IBM Plex Serif SemiBold"/>
                <a:ea typeface="IBM Plex Serif SemiBold"/>
                <a:cs typeface="IBM Plex Serif SemiBold"/>
                <a:sym typeface="IBM Plex Serif SemiBold"/>
              </a:rPr>
              <a:t>08</a:t>
            </a:r>
            <a:endParaRPr sz="2400">
              <a:solidFill>
                <a:schemeClr val="dk2"/>
              </a:solidFill>
              <a:latin typeface="IBM Plex Serif SemiBold"/>
              <a:ea typeface="IBM Plex Serif SemiBold"/>
              <a:cs typeface="IBM Plex Serif SemiBold"/>
              <a:sym typeface="IBM Plex Serif SemiBold"/>
            </a:endParaRPr>
          </a:p>
        </p:txBody>
      </p:sp>
      <p:sp>
        <p:nvSpPr>
          <p:cNvPr id="866" name="Google Shape;866;p68"/>
          <p:cNvSpPr txBox="1">
            <a:spLocks noGrp="1"/>
          </p:cNvSpPr>
          <p:nvPr>
            <p:ph type="title" idx="4294967295"/>
          </p:nvPr>
        </p:nvSpPr>
        <p:spPr>
          <a:xfrm>
            <a:off x="5087450" y="2515449"/>
            <a:ext cx="7563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2"/>
                </a:solidFill>
                <a:latin typeface="IBM Plex Serif SemiBold"/>
                <a:ea typeface="IBM Plex Serif SemiBold"/>
                <a:cs typeface="IBM Plex Serif SemiBold"/>
                <a:sym typeface="IBM Plex Serif SemiBold"/>
              </a:rPr>
              <a:t>02</a:t>
            </a:r>
            <a:endParaRPr sz="2400">
              <a:solidFill>
                <a:schemeClr val="dk2"/>
              </a:solidFill>
              <a:latin typeface="IBM Plex Serif SemiBold"/>
              <a:ea typeface="IBM Plex Serif SemiBold"/>
              <a:cs typeface="IBM Plex Serif SemiBold"/>
              <a:sym typeface="IBM Plex Serif SemiBold"/>
            </a:endParaRPr>
          </a:p>
        </p:txBody>
      </p:sp>
      <p:sp>
        <p:nvSpPr>
          <p:cNvPr id="867" name="Google Shape;867;p68"/>
          <p:cNvSpPr txBox="1">
            <a:spLocks noGrp="1"/>
          </p:cNvSpPr>
          <p:nvPr>
            <p:ph type="title" idx="4294967295"/>
          </p:nvPr>
        </p:nvSpPr>
        <p:spPr>
          <a:xfrm>
            <a:off x="6801200" y="1227600"/>
            <a:ext cx="7563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2"/>
                </a:solidFill>
                <a:latin typeface="IBM Plex Serif SemiBold"/>
                <a:ea typeface="IBM Plex Serif SemiBold"/>
                <a:cs typeface="IBM Plex Serif SemiBold"/>
                <a:sym typeface="IBM Plex Serif SemiBold"/>
              </a:rPr>
              <a:t>05</a:t>
            </a:r>
            <a:endParaRPr sz="2400">
              <a:solidFill>
                <a:schemeClr val="dk2"/>
              </a:solidFill>
              <a:latin typeface="IBM Plex Serif SemiBold"/>
              <a:ea typeface="IBM Plex Serif SemiBold"/>
              <a:cs typeface="IBM Plex Serif SemiBold"/>
              <a:sym typeface="IBM Plex Serif SemiBold"/>
            </a:endParaRPr>
          </a:p>
        </p:txBody>
      </p:sp>
      <p:sp>
        <p:nvSpPr>
          <p:cNvPr id="868" name="Google Shape;868;p68"/>
          <p:cNvSpPr txBox="1">
            <a:spLocks noGrp="1"/>
          </p:cNvSpPr>
          <p:nvPr>
            <p:ph type="title" idx="4294967295"/>
          </p:nvPr>
        </p:nvSpPr>
        <p:spPr>
          <a:xfrm>
            <a:off x="6801200" y="2510125"/>
            <a:ext cx="7563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2"/>
                </a:solidFill>
                <a:latin typeface="IBM Plex Serif SemiBold"/>
                <a:ea typeface="IBM Plex Serif SemiBold"/>
                <a:cs typeface="IBM Plex Serif SemiBold"/>
                <a:sym typeface="IBM Plex Serif SemiBold"/>
              </a:rPr>
              <a:t>03</a:t>
            </a:r>
            <a:endParaRPr sz="2400">
              <a:solidFill>
                <a:schemeClr val="dk2"/>
              </a:solidFill>
              <a:latin typeface="IBM Plex Serif SemiBold"/>
              <a:ea typeface="IBM Plex Serif SemiBold"/>
              <a:cs typeface="IBM Plex Serif SemiBold"/>
              <a:sym typeface="IBM Plex Serif SemiBold"/>
            </a:endParaRPr>
          </a:p>
        </p:txBody>
      </p:sp>
      <p:sp>
        <p:nvSpPr>
          <p:cNvPr id="869" name="Google Shape;869;p68"/>
          <p:cNvSpPr txBox="1">
            <a:spLocks noGrp="1"/>
          </p:cNvSpPr>
          <p:nvPr>
            <p:ph type="title" idx="4294967295"/>
          </p:nvPr>
        </p:nvSpPr>
        <p:spPr>
          <a:xfrm>
            <a:off x="608503" y="1669819"/>
            <a:ext cx="431400" cy="282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1200">
                <a:solidFill>
                  <a:schemeClr val="lt1"/>
                </a:solidFill>
                <a:latin typeface="Playball"/>
                <a:ea typeface="Playball"/>
                <a:cs typeface="Playball"/>
                <a:sym typeface="Playball"/>
              </a:rPr>
              <a:t>1st</a:t>
            </a:r>
            <a:endParaRPr sz="1200">
              <a:solidFill>
                <a:schemeClr val="lt1"/>
              </a:solidFill>
              <a:latin typeface="Playball"/>
              <a:ea typeface="Playball"/>
              <a:cs typeface="Playball"/>
              <a:sym typeface="Playball"/>
            </a:endParaRPr>
          </a:p>
        </p:txBody>
      </p:sp>
      <p:sp>
        <p:nvSpPr>
          <p:cNvPr id="870" name="Google Shape;870;p68"/>
          <p:cNvSpPr txBox="1">
            <a:spLocks noGrp="1"/>
          </p:cNvSpPr>
          <p:nvPr>
            <p:ph type="title" idx="4294967295"/>
          </p:nvPr>
        </p:nvSpPr>
        <p:spPr>
          <a:xfrm>
            <a:off x="608503" y="2696490"/>
            <a:ext cx="431400" cy="282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1200">
                <a:solidFill>
                  <a:schemeClr val="lt1"/>
                </a:solidFill>
                <a:latin typeface="Playball"/>
                <a:ea typeface="Playball"/>
                <a:cs typeface="Playball"/>
                <a:sym typeface="Playball"/>
              </a:rPr>
              <a:t>3rd</a:t>
            </a:r>
            <a:endParaRPr sz="1200">
              <a:solidFill>
                <a:schemeClr val="lt1"/>
              </a:solidFill>
              <a:latin typeface="Playball"/>
              <a:ea typeface="Playball"/>
              <a:cs typeface="Playball"/>
              <a:sym typeface="Playball"/>
            </a:endParaRPr>
          </a:p>
        </p:txBody>
      </p:sp>
      <p:sp>
        <p:nvSpPr>
          <p:cNvPr id="871" name="Google Shape;871;p68"/>
          <p:cNvSpPr txBox="1">
            <a:spLocks noGrp="1"/>
          </p:cNvSpPr>
          <p:nvPr>
            <p:ph type="title" idx="4294967295"/>
          </p:nvPr>
        </p:nvSpPr>
        <p:spPr>
          <a:xfrm>
            <a:off x="608503" y="2183154"/>
            <a:ext cx="431400" cy="282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1200">
                <a:solidFill>
                  <a:schemeClr val="lt1"/>
                </a:solidFill>
                <a:latin typeface="Playball"/>
                <a:ea typeface="Playball"/>
                <a:cs typeface="Playball"/>
                <a:sym typeface="Playball"/>
              </a:rPr>
              <a:t>2nd</a:t>
            </a:r>
            <a:endParaRPr sz="1200">
              <a:solidFill>
                <a:schemeClr val="lt1"/>
              </a:solidFill>
              <a:latin typeface="Playball"/>
              <a:ea typeface="Playball"/>
              <a:cs typeface="Playball"/>
              <a:sym typeface="Playball"/>
            </a:endParaRPr>
          </a:p>
        </p:txBody>
      </p:sp>
      <p:sp>
        <p:nvSpPr>
          <p:cNvPr id="872" name="Google Shape;872;p68"/>
          <p:cNvSpPr txBox="1">
            <a:spLocks noGrp="1"/>
          </p:cNvSpPr>
          <p:nvPr>
            <p:ph type="title" idx="4294967295"/>
          </p:nvPr>
        </p:nvSpPr>
        <p:spPr>
          <a:xfrm>
            <a:off x="608503" y="3209826"/>
            <a:ext cx="431400" cy="282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1200">
                <a:solidFill>
                  <a:schemeClr val="lt1"/>
                </a:solidFill>
                <a:latin typeface="Playball"/>
                <a:ea typeface="Playball"/>
                <a:cs typeface="Playball"/>
                <a:sym typeface="Playball"/>
              </a:rPr>
              <a:t>4rd</a:t>
            </a:r>
            <a:endParaRPr sz="1200">
              <a:solidFill>
                <a:schemeClr val="lt1"/>
              </a:solidFill>
              <a:latin typeface="Playball"/>
              <a:ea typeface="Playball"/>
              <a:cs typeface="Playball"/>
              <a:sym typeface="Playba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76"/>
        <p:cNvGrpSpPr/>
        <p:nvPr/>
      </p:nvGrpSpPr>
      <p:grpSpPr>
        <a:xfrm>
          <a:off x="0" y="0"/>
          <a:ext cx="0" cy="0"/>
          <a:chOff x="0" y="0"/>
          <a:chExt cx="0" cy="0"/>
        </a:xfrm>
      </p:grpSpPr>
      <p:sp>
        <p:nvSpPr>
          <p:cNvPr id="877" name="Google Shape;877;p69"/>
          <p:cNvSpPr txBox="1">
            <a:spLocks noGrp="1"/>
          </p:cNvSpPr>
          <p:nvPr>
            <p:ph type="subTitle" idx="3"/>
          </p:nvPr>
        </p:nvSpPr>
        <p:spPr>
          <a:xfrm>
            <a:off x="5055275" y="3376925"/>
            <a:ext cx="25056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Stephan Harris</a:t>
            </a:r>
            <a:endParaRPr/>
          </a:p>
        </p:txBody>
      </p:sp>
      <p:sp>
        <p:nvSpPr>
          <p:cNvPr id="878" name="Google Shape;878;p69"/>
          <p:cNvSpPr txBox="1">
            <a:spLocks noGrp="1"/>
          </p:cNvSpPr>
          <p:nvPr>
            <p:ph type="subTitle" idx="4"/>
          </p:nvPr>
        </p:nvSpPr>
        <p:spPr>
          <a:xfrm>
            <a:off x="1583300" y="3376925"/>
            <a:ext cx="25056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Amanda Hill</a:t>
            </a:r>
            <a:endParaRPr/>
          </a:p>
        </p:txBody>
      </p:sp>
      <p:sp>
        <p:nvSpPr>
          <p:cNvPr id="879" name="Google Shape;879;p69"/>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sz="2600">
                <a:solidFill>
                  <a:schemeClr val="dk2"/>
                </a:solidFill>
                <a:latin typeface="IBM Plex Serif SemiBold"/>
                <a:ea typeface="IBM Plex Serif SemiBold"/>
                <a:cs typeface="IBM Plex Serif SemiBold"/>
                <a:sym typeface="IBM Plex Serif SemiBold"/>
              </a:rPr>
              <a:t>team</a:t>
            </a:r>
            <a:endParaRPr sz="2600">
              <a:solidFill>
                <a:schemeClr val="dk2"/>
              </a:solidFill>
              <a:latin typeface="IBM Plex Serif SemiBold"/>
              <a:ea typeface="IBM Plex Serif SemiBold"/>
              <a:cs typeface="IBM Plex Serif SemiBold"/>
              <a:sym typeface="IBM Plex Serif SemiBold"/>
            </a:endParaRPr>
          </a:p>
        </p:txBody>
      </p:sp>
      <p:sp>
        <p:nvSpPr>
          <p:cNvPr id="880" name="Google Shape;880;p69"/>
          <p:cNvSpPr txBox="1">
            <a:spLocks noGrp="1"/>
          </p:cNvSpPr>
          <p:nvPr>
            <p:ph type="subTitle" idx="1"/>
          </p:nvPr>
        </p:nvSpPr>
        <p:spPr>
          <a:xfrm>
            <a:off x="5055284" y="3661858"/>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881" name="Google Shape;881;p69"/>
          <p:cNvSpPr txBox="1">
            <a:spLocks noGrp="1"/>
          </p:cNvSpPr>
          <p:nvPr>
            <p:ph type="subTitle" idx="2"/>
          </p:nvPr>
        </p:nvSpPr>
        <p:spPr>
          <a:xfrm>
            <a:off x="1583300" y="3661858"/>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pic>
        <p:nvPicPr>
          <p:cNvPr id="882" name="Google Shape;882;p69"/>
          <p:cNvPicPr preferRelativeResize="0"/>
          <p:nvPr/>
        </p:nvPicPr>
        <p:blipFill>
          <a:blip r:embed="rId3">
            <a:alphaModFix/>
          </a:blip>
          <a:stretch>
            <a:fillRect/>
          </a:stretch>
        </p:blipFill>
        <p:spPr>
          <a:xfrm rot="-1425411">
            <a:off x="7487491" y="-172377"/>
            <a:ext cx="2384140" cy="2596501"/>
          </a:xfrm>
          <a:prstGeom prst="rect">
            <a:avLst/>
          </a:prstGeom>
          <a:noFill/>
          <a:ln>
            <a:noFill/>
          </a:ln>
        </p:spPr>
      </p:pic>
      <p:pic>
        <p:nvPicPr>
          <p:cNvPr id="883" name="Google Shape;883;p69"/>
          <p:cNvPicPr preferRelativeResize="0"/>
          <p:nvPr/>
        </p:nvPicPr>
        <p:blipFill>
          <a:blip r:embed="rId4">
            <a:alphaModFix/>
          </a:blip>
          <a:stretch>
            <a:fillRect/>
          </a:stretch>
        </p:blipFill>
        <p:spPr>
          <a:xfrm rot="3726890">
            <a:off x="7321733" y="-205086"/>
            <a:ext cx="634223" cy="702623"/>
          </a:xfrm>
          <a:prstGeom prst="rect">
            <a:avLst/>
          </a:prstGeom>
          <a:noFill/>
          <a:ln>
            <a:noFill/>
          </a:ln>
        </p:spPr>
      </p:pic>
      <p:pic>
        <p:nvPicPr>
          <p:cNvPr id="884" name="Google Shape;884;p69"/>
          <p:cNvPicPr preferRelativeResize="0"/>
          <p:nvPr/>
        </p:nvPicPr>
        <p:blipFill>
          <a:blip r:embed="rId5">
            <a:alphaModFix/>
          </a:blip>
          <a:stretch>
            <a:fillRect/>
          </a:stretch>
        </p:blipFill>
        <p:spPr>
          <a:xfrm rot="-3473121">
            <a:off x="7939959" y="845902"/>
            <a:ext cx="1451053" cy="1596851"/>
          </a:xfrm>
          <a:prstGeom prst="rect">
            <a:avLst/>
          </a:prstGeom>
          <a:noFill/>
          <a:ln>
            <a:noFill/>
          </a:ln>
        </p:spPr>
      </p:pic>
      <p:pic>
        <p:nvPicPr>
          <p:cNvPr id="885" name="Google Shape;885;p69"/>
          <p:cNvPicPr preferRelativeResize="0"/>
          <p:nvPr/>
        </p:nvPicPr>
        <p:blipFill>
          <a:blip r:embed="rId6">
            <a:alphaModFix/>
          </a:blip>
          <a:stretch>
            <a:fillRect/>
          </a:stretch>
        </p:blipFill>
        <p:spPr>
          <a:xfrm rot="3726890">
            <a:off x="6950123" y="-231634"/>
            <a:ext cx="731901" cy="702623"/>
          </a:xfrm>
          <a:prstGeom prst="rect">
            <a:avLst/>
          </a:prstGeom>
          <a:noFill/>
          <a:ln>
            <a:noFill/>
          </a:ln>
        </p:spPr>
      </p:pic>
      <p:pic>
        <p:nvPicPr>
          <p:cNvPr id="886" name="Google Shape;886;p69"/>
          <p:cNvPicPr preferRelativeResize="0"/>
          <p:nvPr/>
        </p:nvPicPr>
        <p:blipFill>
          <a:blip r:embed="rId7">
            <a:alphaModFix/>
          </a:blip>
          <a:stretch>
            <a:fillRect/>
          </a:stretch>
        </p:blipFill>
        <p:spPr>
          <a:xfrm>
            <a:off x="-368125" y="3221010"/>
            <a:ext cx="2190250" cy="2355675"/>
          </a:xfrm>
          <a:prstGeom prst="rect">
            <a:avLst/>
          </a:prstGeom>
          <a:noFill/>
          <a:ln>
            <a:noFill/>
          </a:ln>
        </p:spPr>
      </p:pic>
      <p:pic>
        <p:nvPicPr>
          <p:cNvPr id="887" name="Google Shape;887;p69"/>
          <p:cNvPicPr preferRelativeResize="0"/>
          <p:nvPr/>
        </p:nvPicPr>
        <p:blipFill>
          <a:blip r:embed="rId8">
            <a:alphaModFix/>
          </a:blip>
          <a:stretch>
            <a:fillRect/>
          </a:stretch>
        </p:blipFill>
        <p:spPr>
          <a:xfrm>
            <a:off x="1923525" y="1059062"/>
            <a:ext cx="1825151" cy="2276525"/>
          </a:xfrm>
          <a:prstGeom prst="rect">
            <a:avLst/>
          </a:prstGeom>
          <a:noFill/>
          <a:ln>
            <a:noFill/>
          </a:ln>
        </p:spPr>
      </p:pic>
      <p:pic>
        <p:nvPicPr>
          <p:cNvPr id="888" name="Google Shape;888;p69"/>
          <p:cNvPicPr preferRelativeResize="0"/>
          <p:nvPr/>
        </p:nvPicPr>
        <p:blipFill>
          <a:blip r:embed="rId9">
            <a:alphaModFix/>
          </a:blip>
          <a:stretch>
            <a:fillRect/>
          </a:stretch>
        </p:blipFill>
        <p:spPr>
          <a:xfrm>
            <a:off x="5572654" y="1191507"/>
            <a:ext cx="1470851" cy="2077951"/>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92"/>
        <p:cNvGrpSpPr/>
        <p:nvPr/>
      </p:nvGrpSpPr>
      <p:grpSpPr>
        <a:xfrm>
          <a:off x="0" y="0"/>
          <a:ext cx="0" cy="0"/>
          <a:chOff x="0" y="0"/>
          <a:chExt cx="0" cy="0"/>
        </a:xfrm>
      </p:grpSpPr>
      <p:sp>
        <p:nvSpPr>
          <p:cNvPr id="893" name="Google Shape;893;p70"/>
          <p:cNvSpPr txBox="1">
            <a:spLocks noGrp="1"/>
          </p:cNvSpPr>
          <p:nvPr>
            <p:ph type="title"/>
          </p:nvPr>
        </p:nvSpPr>
        <p:spPr>
          <a:xfrm>
            <a:off x="2347938" y="540000"/>
            <a:ext cx="4448100" cy="105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7200">
                <a:solidFill>
                  <a:schemeClr val="accent1"/>
                </a:solidFill>
                <a:latin typeface="Playball"/>
                <a:ea typeface="Playball"/>
                <a:cs typeface="Playball"/>
                <a:sym typeface="Playball"/>
              </a:rPr>
              <a:t>Thanks!</a:t>
            </a:r>
            <a:endParaRPr sz="7200">
              <a:solidFill>
                <a:schemeClr val="accent1"/>
              </a:solidFill>
              <a:latin typeface="Playball"/>
              <a:ea typeface="Playball"/>
              <a:cs typeface="Playball"/>
              <a:sym typeface="Playball"/>
            </a:endParaRPr>
          </a:p>
        </p:txBody>
      </p:sp>
      <p:sp>
        <p:nvSpPr>
          <p:cNvPr id="894" name="Google Shape;894;p70"/>
          <p:cNvSpPr txBox="1">
            <a:spLocks noGrp="1"/>
          </p:cNvSpPr>
          <p:nvPr>
            <p:ph type="subTitle" idx="1"/>
          </p:nvPr>
        </p:nvSpPr>
        <p:spPr>
          <a:xfrm>
            <a:off x="2347900" y="1841450"/>
            <a:ext cx="4448100" cy="105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1"/>
                </a:solidFill>
                <a:latin typeface="IBM Plex Serif"/>
                <a:ea typeface="IBM Plex Serif"/>
                <a:cs typeface="IBM Plex Serif"/>
                <a:sym typeface="IBM Plex Serif"/>
              </a:rPr>
              <a:t>Do you have any questions?</a:t>
            </a:r>
            <a:endParaRPr sz="2000">
              <a:solidFill>
                <a:schemeClr val="accent1"/>
              </a:solidFill>
              <a:latin typeface="IBM Plex Serif"/>
              <a:ea typeface="IBM Plex Serif"/>
              <a:cs typeface="IBM Plex Serif"/>
              <a:sym typeface="IBM Plex Serif"/>
            </a:endParaRPr>
          </a:p>
          <a:p>
            <a:pPr marL="0" lvl="0" indent="0" algn="ctr" rtl="0">
              <a:spcBef>
                <a:spcPts val="0"/>
              </a:spcBef>
              <a:spcAft>
                <a:spcPts val="0"/>
              </a:spcAft>
              <a:buNone/>
            </a:pPr>
            <a:r>
              <a:rPr lang="en">
                <a:solidFill>
                  <a:schemeClr val="accent1"/>
                </a:solidFill>
              </a:rPr>
              <a:t>youremail@freepik.com</a:t>
            </a:r>
            <a:endParaRPr>
              <a:solidFill>
                <a:schemeClr val="accent1"/>
              </a:solidFill>
            </a:endParaRPr>
          </a:p>
          <a:p>
            <a:pPr marL="0" lvl="0" indent="0" algn="ctr" rtl="0">
              <a:spcBef>
                <a:spcPts val="0"/>
              </a:spcBef>
              <a:spcAft>
                <a:spcPts val="0"/>
              </a:spcAft>
              <a:buNone/>
            </a:pPr>
            <a:r>
              <a:rPr lang="en">
                <a:solidFill>
                  <a:schemeClr val="accent1"/>
                </a:solidFill>
              </a:rPr>
              <a:t>+34 654 321 432</a:t>
            </a:r>
            <a:endParaRPr>
              <a:solidFill>
                <a:schemeClr val="accent1"/>
              </a:solidFill>
            </a:endParaRPr>
          </a:p>
          <a:p>
            <a:pPr marL="0" lvl="0" indent="0" algn="ctr" rtl="0">
              <a:spcBef>
                <a:spcPts val="0"/>
              </a:spcBef>
              <a:spcAft>
                <a:spcPts val="0"/>
              </a:spcAft>
              <a:buNone/>
            </a:pPr>
            <a:r>
              <a:rPr lang="en">
                <a:solidFill>
                  <a:schemeClr val="accent1"/>
                </a:solidFill>
              </a:rPr>
              <a:t>yourwebsite.com</a:t>
            </a:r>
            <a:endParaRPr>
              <a:solidFill>
                <a:schemeClr val="accent1"/>
              </a:solidFill>
            </a:endParaRPr>
          </a:p>
        </p:txBody>
      </p:sp>
      <p:sp>
        <p:nvSpPr>
          <p:cNvPr id="895" name="Google Shape;895;p70"/>
          <p:cNvSpPr txBox="1"/>
          <p:nvPr/>
        </p:nvSpPr>
        <p:spPr>
          <a:xfrm>
            <a:off x="2496150" y="4195123"/>
            <a:ext cx="4151700" cy="26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accent1"/>
                </a:solidFill>
                <a:latin typeface="Archivo"/>
                <a:ea typeface="Archivo"/>
                <a:cs typeface="Archivo"/>
                <a:sym typeface="Archivo"/>
              </a:rPr>
              <a:t>Please keep this slide for attribution</a:t>
            </a:r>
            <a:endParaRPr sz="1200">
              <a:solidFill>
                <a:schemeClr val="accent1"/>
              </a:solidFill>
              <a:latin typeface="Archivo"/>
              <a:ea typeface="Archivo"/>
              <a:cs typeface="Archivo"/>
              <a:sym typeface="Archivo"/>
            </a:endParaRPr>
          </a:p>
        </p:txBody>
      </p:sp>
      <p:grpSp>
        <p:nvGrpSpPr>
          <p:cNvPr id="896" name="Google Shape;896;p70"/>
          <p:cNvGrpSpPr/>
          <p:nvPr/>
        </p:nvGrpSpPr>
        <p:grpSpPr>
          <a:xfrm>
            <a:off x="4900912" y="3093318"/>
            <a:ext cx="448002" cy="439694"/>
            <a:chOff x="3763184" y="3817357"/>
            <a:chExt cx="363314" cy="356576"/>
          </a:xfrm>
        </p:grpSpPr>
        <p:sp>
          <p:nvSpPr>
            <p:cNvPr id="897" name="Google Shape;897;p70"/>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70"/>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86868">
                <a:alpha val="23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0"/>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0"/>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0"/>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 name="Google Shape;902;p70"/>
          <p:cNvGrpSpPr/>
          <p:nvPr/>
        </p:nvGrpSpPr>
        <p:grpSpPr>
          <a:xfrm>
            <a:off x="4347948" y="3093318"/>
            <a:ext cx="447517" cy="440050"/>
            <a:chOff x="3314750" y="3817357"/>
            <a:chExt cx="362920" cy="356865"/>
          </a:xfrm>
        </p:grpSpPr>
        <p:grpSp>
          <p:nvGrpSpPr>
            <p:cNvPr id="903" name="Google Shape;903;p70"/>
            <p:cNvGrpSpPr/>
            <p:nvPr/>
          </p:nvGrpSpPr>
          <p:grpSpPr>
            <a:xfrm>
              <a:off x="3314750" y="3817357"/>
              <a:ext cx="362920" cy="356865"/>
              <a:chOff x="3314750" y="3817357"/>
              <a:chExt cx="362920" cy="356865"/>
            </a:xfrm>
          </p:grpSpPr>
          <p:sp>
            <p:nvSpPr>
              <p:cNvPr id="904" name="Google Shape;904;p7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7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686868">
                  <a:alpha val="23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70"/>
            <p:cNvGrpSpPr/>
            <p:nvPr/>
          </p:nvGrpSpPr>
          <p:grpSpPr>
            <a:xfrm>
              <a:off x="3394986" y="3894612"/>
              <a:ext cx="202339" cy="202323"/>
              <a:chOff x="935197" y="1793977"/>
              <a:chExt cx="256451" cy="256430"/>
            </a:xfrm>
          </p:grpSpPr>
          <p:sp>
            <p:nvSpPr>
              <p:cNvPr id="907" name="Google Shape;907;p7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7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 name="Google Shape;909;p70"/>
          <p:cNvGrpSpPr/>
          <p:nvPr/>
        </p:nvGrpSpPr>
        <p:grpSpPr>
          <a:xfrm>
            <a:off x="3794984" y="3093318"/>
            <a:ext cx="447517" cy="440050"/>
            <a:chOff x="2866317" y="3817357"/>
            <a:chExt cx="362920" cy="356865"/>
          </a:xfrm>
        </p:grpSpPr>
        <p:sp>
          <p:nvSpPr>
            <p:cNvPr id="910" name="Google Shape;910;p7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86868">
                <a:alpha val="23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16"/>
        <p:cNvGrpSpPr/>
        <p:nvPr/>
      </p:nvGrpSpPr>
      <p:grpSpPr>
        <a:xfrm>
          <a:off x="0" y="0"/>
          <a:ext cx="0" cy="0"/>
          <a:chOff x="0" y="0"/>
          <a:chExt cx="0" cy="0"/>
        </a:xfrm>
      </p:grpSpPr>
      <p:sp>
        <p:nvSpPr>
          <p:cNvPr id="917" name="Google Shape;917;p71"/>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a:t>
            </a:r>
            <a:r>
              <a:rPr lang="en" sz="2600">
                <a:solidFill>
                  <a:schemeClr val="dk2"/>
                </a:solidFill>
                <a:latin typeface="IBM Plex Serif SemiBold"/>
                <a:ea typeface="IBM Plex Serif SemiBold"/>
                <a:cs typeface="IBM Plex Serif SemiBold"/>
                <a:sym typeface="IBM Plex Serif SemiBold"/>
              </a:rPr>
              <a:t>resources</a:t>
            </a:r>
            <a:endParaRPr sz="2600">
              <a:solidFill>
                <a:schemeClr val="dk2"/>
              </a:solidFill>
              <a:latin typeface="IBM Plex Serif SemiBold"/>
              <a:ea typeface="IBM Plex Serif SemiBold"/>
              <a:cs typeface="IBM Plex Serif SemiBold"/>
              <a:sym typeface="IBM Plex Serif SemiBold"/>
            </a:endParaRPr>
          </a:p>
        </p:txBody>
      </p:sp>
      <p:pic>
        <p:nvPicPr>
          <p:cNvPr id="918" name="Google Shape;918;p71"/>
          <p:cNvPicPr preferRelativeResize="0"/>
          <p:nvPr/>
        </p:nvPicPr>
        <p:blipFill>
          <a:blip r:embed="rId3">
            <a:alphaModFix/>
          </a:blip>
          <a:stretch>
            <a:fillRect/>
          </a:stretch>
        </p:blipFill>
        <p:spPr>
          <a:xfrm rot="638983">
            <a:off x="1111896" y="2155068"/>
            <a:ext cx="1045767" cy="1313083"/>
          </a:xfrm>
          <a:prstGeom prst="rect">
            <a:avLst/>
          </a:prstGeom>
          <a:noFill/>
          <a:ln>
            <a:noFill/>
          </a:ln>
        </p:spPr>
      </p:pic>
      <p:pic>
        <p:nvPicPr>
          <p:cNvPr id="919" name="Google Shape;919;p71"/>
          <p:cNvPicPr preferRelativeResize="0"/>
          <p:nvPr/>
        </p:nvPicPr>
        <p:blipFill>
          <a:blip r:embed="rId4">
            <a:alphaModFix/>
          </a:blip>
          <a:stretch>
            <a:fillRect/>
          </a:stretch>
        </p:blipFill>
        <p:spPr>
          <a:xfrm rot="2345015">
            <a:off x="2915395" y="2152561"/>
            <a:ext cx="1125530" cy="1407348"/>
          </a:xfrm>
          <a:prstGeom prst="rect">
            <a:avLst/>
          </a:prstGeom>
          <a:noFill/>
          <a:ln>
            <a:noFill/>
          </a:ln>
        </p:spPr>
      </p:pic>
      <p:pic>
        <p:nvPicPr>
          <p:cNvPr id="920" name="Google Shape;920;p71"/>
          <p:cNvPicPr preferRelativeResize="0"/>
          <p:nvPr/>
        </p:nvPicPr>
        <p:blipFill>
          <a:blip r:embed="rId5">
            <a:alphaModFix/>
          </a:blip>
          <a:stretch>
            <a:fillRect/>
          </a:stretch>
        </p:blipFill>
        <p:spPr>
          <a:xfrm>
            <a:off x="4742243" y="3751609"/>
            <a:ext cx="1475264" cy="892814"/>
          </a:xfrm>
          <a:prstGeom prst="rect">
            <a:avLst/>
          </a:prstGeom>
          <a:noFill/>
          <a:ln>
            <a:noFill/>
          </a:ln>
        </p:spPr>
      </p:pic>
      <p:pic>
        <p:nvPicPr>
          <p:cNvPr id="921" name="Google Shape;921;p71"/>
          <p:cNvPicPr preferRelativeResize="0"/>
          <p:nvPr/>
        </p:nvPicPr>
        <p:blipFill>
          <a:blip r:embed="rId6">
            <a:alphaModFix/>
          </a:blip>
          <a:stretch>
            <a:fillRect/>
          </a:stretch>
        </p:blipFill>
        <p:spPr>
          <a:xfrm>
            <a:off x="3002344" y="3303438"/>
            <a:ext cx="1162748" cy="1295164"/>
          </a:xfrm>
          <a:prstGeom prst="rect">
            <a:avLst/>
          </a:prstGeom>
          <a:noFill/>
          <a:ln>
            <a:noFill/>
          </a:ln>
        </p:spPr>
      </p:pic>
      <p:pic>
        <p:nvPicPr>
          <p:cNvPr id="922" name="Google Shape;922;p71"/>
          <p:cNvPicPr preferRelativeResize="0"/>
          <p:nvPr/>
        </p:nvPicPr>
        <p:blipFill>
          <a:blip r:embed="rId7">
            <a:alphaModFix/>
          </a:blip>
          <a:stretch>
            <a:fillRect/>
          </a:stretch>
        </p:blipFill>
        <p:spPr>
          <a:xfrm>
            <a:off x="1254653" y="3445302"/>
            <a:ext cx="1050059" cy="1077200"/>
          </a:xfrm>
          <a:prstGeom prst="rect">
            <a:avLst/>
          </a:prstGeom>
          <a:noFill/>
          <a:ln>
            <a:noFill/>
          </a:ln>
        </p:spPr>
      </p:pic>
      <p:pic>
        <p:nvPicPr>
          <p:cNvPr id="923" name="Google Shape;923;p71"/>
          <p:cNvPicPr preferRelativeResize="0"/>
          <p:nvPr/>
        </p:nvPicPr>
        <p:blipFill>
          <a:blip r:embed="rId8">
            <a:alphaModFix/>
          </a:blip>
          <a:stretch>
            <a:fillRect/>
          </a:stretch>
        </p:blipFill>
        <p:spPr>
          <a:xfrm>
            <a:off x="4645135" y="2258824"/>
            <a:ext cx="1765050" cy="1543410"/>
          </a:xfrm>
          <a:prstGeom prst="rect">
            <a:avLst/>
          </a:prstGeom>
          <a:noFill/>
          <a:ln>
            <a:noFill/>
          </a:ln>
        </p:spPr>
      </p:pic>
      <p:pic>
        <p:nvPicPr>
          <p:cNvPr id="924" name="Google Shape;924;p71"/>
          <p:cNvPicPr preferRelativeResize="0"/>
          <p:nvPr/>
        </p:nvPicPr>
        <p:blipFill>
          <a:blip r:embed="rId9">
            <a:alphaModFix/>
          </a:blip>
          <a:stretch>
            <a:fillRect/>
          </a:stretch>
        </p:blipFill>
        <p:spPr>
          <a:xfrm>
            <a:off x="7232424" y="3336328"/>
            <a:ext cx="912001" cy="1295146"/>
          </a:xfrm>
          <a:prstGeom prst="rect">
            <a:avLst/>
          </a:prstGeom>
          <a:noFill/>
          <a:ln>
            <a:noFill/>
          </a:ln>
        </p:spPr>
      </p:pic>
      <p:pic>
        <p:nvPicPr>
          <p:cNvPr id="925" name="Google Shape;925;p71"/>
          <p:cNvPicPr preferRelativeResize="0"/>
          <p:nvPr/>
        </p:nvPicPr>
        <p:blipFill>
          <a:blip r:embed="rId10">
            <a:alphaModFix/>
          </a:blip>
          <a:stretch>
            <a:fillRect/>
          </a:stretch>
        </p:blipFill>
        <p:spPr>
          <a:xfrm>
            <a:off x="7326226" y="2157350"/>
            <a:ext cx="814353" cy="1114748"/>
          </a:xfrm>
          <a:prstGeom prst="rect">
            <a:avLst/>
          </a:prstGeom>
          <a:noFill/>
          <a:ln>
            <a:noFill/>
          </a:ln>
        </p:spPr>
      </p:pic>
      <p:pic>
        <p:nvPicPr>
          <p:cNvPr id="926" name="Google Shape;926;p71"/>
          <p:cNvPicPr preferRelativeResize="0"/>
          <p:nvPr/>
        </p:nvPicPr>
        <p:blipFill>
          <a:blip r:embed="rId11">
            <a:alphaModFix/>
          </a:blip>
          <a:stretch>
            <a:fillRect/>
          </a:stretch>
        </p:blipFill>
        <p:spPr>
          <a:xfrm>
            <a:off x="6870170" y="2157350"/>
            <a:ext cx="820349" cy="1114748"/>
          </a:xfrm>
          <a:prstGeom prst="rect">
            <a:avLst/>
          </a:prstGeom>
          <a:noFill/>
          <a:ln>
            <a:noFill/>
          </a:ln>
        </p:spPr>
      </p:pic>
      <p:sp>
        <p:nvSpPr>
          <p:cNvPr id="927" name="Google Shape;927;p71"/>
          <p:cNvSpPr txBox="1">
            <a:spLocks noGrp="1"/>
          </p:cNvSpPr>
          <p:nvPr>
            <p:ph type="subTitle" idx="1"/>
          </p:nvPr>
        </p:nvSpPr>
        <p:spPr>
          <a:xfrm>
            <a:off x="720000" y="1103050"/>
            <a:ext cx="7493700" cy="89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0"/>
              </a:spcBef>
              <a:spcAft>
                <a:spcPts val="0"/>
              </a:spcAft>
              <a:buNone/>
            </a:pPr>
            <a:r>
              <a:rPr lang="en" sz="1700">
                <a:latin typeface="Playball"/>
                <a:ea typeface="Playball"/>
                <a:cs typeface="Playball"/>
                <a:sym typeface="Playball"/>
              </a:rPr>
              <a:t>Vectors:</a:t>
            </a:r>
            <a:endParaRPr sz="1700">
              <a:latin typeface="Playball"/>
              <a:ea typeface="Playball"/>
              <a:cs typeface="Playball"/>
              <a:sym typeface="Playball"/>
            </a:endParaRPr>
          </a:p>
          <a:p>
            <a:pPr marL="457200" lvl="0" indent="-317500" algn="l" rtl="0">
              <a:lnSpc>
                <a:spcPct val="166000"/>
              </a:lnSpc>
              <a:spcBef>
                <a:spcPts val="800"/>
              </a:spcBef>
              <a:spcAft>
                <a:spcPts val="0"/>
              </a:spcAft>
              <a:buSzPts val="1400"/>
              <a:buChar char="●"/>
            </a:pPr>
            <a:r>
              <a:rPr lang="en">
                <a:solidFill>
                  <a:schemeClr val="hlink"/>
                </a:solidFill>
                <a:uFill>
                  <a:noFill/>
                </a:uFill>
                <a:hlinkClick r:id="rId12"/>
              </a:rPr>
              <a:t>Watercolor book club illustration</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31"/>
        <p:cNvGrpSpPr/>
        <p:nvPr/>
      </p:nvGrpSpPr>
      <p:grpSpPr>
        <a:xfrm>
          <a:off x="0" y="0"/>
          <a:ext cx="0" cy="0"/>
          <a:chOff x="0" y="0"/>
          <a:chExt cx="0" cy="0"/>
        </a:xfrm>
      </p:grpSpPr>
      <p:sp>
        <p:nvSpPr>
          <p:cNvPr id="932" name="Google Shape;932;p72"/>
          <p:cNvSpPr txBox="1">
            <a:spLocks noGrp="1"/>
          </p:cNvSpPr>
          <p:nvPr>
            <p:ph type="body" idx="1"/>
          </p:nvPr>
        </p:nvSpPr>
        <p:spPr>
          <a:xfrm>
            <a:off x="720000" y="1063352"/>
            <a:ext cx="7704000" cy="3416400"/>
          </a:xfrm>
          <a:prstGeom prst="rect">
            <a:avLst/>
          </a:prstGeom>
          <a:noFill/>
        </p:spPr>
        <p:txBody>
          <a:bodyPr spcFirstLastPara="1" wrap="square" lIns="91425" tIns="91425" rIns="91425" bIns="91425" anchor="t" anchorCtr="0">
            <a:noAutofit/>
          </a:bodyPr>
          <a:lstStyle/>
          <a:p>
            <a:pPr marL="0" lvl="0" indent="0" algn="l" rtl="0">
              <a:lnSpc>
                <a:spcPct val="100000"/>
              </a:lnSpc>
              <a:spcBef>
                <a:spcPts val="300"/>
              </a:spcBef>
              <a:spcAft>
                <a:spcPts val="0"/>
              </a:spcAft>
              <a:buClr>
                <a:schemeClr val="dk1"/>
              </a:buClr>
              <a:buSzPts val="1100"/>
              <a:buFont typeface="Arial"/>
              <a:buNone/>
            </a:pPr>
            <a:r>
              <a:rPr lang="en">
                <a:solidFill>
                  <a:schemeClr val="dk1"/>
                </a:solidFill>
              </a:rPr>
              <a:t>Did you like the resources on this template? Get them for free at our other websites:</a:t>
            </a:r>
            <a:endParaRPr sz="1800">
              <a:solidFill>
                <a:schemeClr val="dk1"/>
              </a:solidFill>
              <a:latin typeface="Bebas Neue"/>
              <a:ea typeface="Bebas Neue"/>
              <a:cs typeface="Bebas Neue"/>
              <a:sym typeface="Bebas Neue"/>
            </a:endParaRPr>
          </a:p>
          <a:p>
            <a:pPr marL="0" lvl="0" indent="0" algn="l" rtl="0">
              <a:spcBef>
                <a:spcPts val="0"/>
              </a:spcBef>
              <a:spcAft>
                <a:spcPts val="0"/>
              </a:spcAft>
              <a:buNone/>
            </a:pPr>
            <a:r>
              <a:rPr lang="en" sz="1800">
                <a:solidFill>
                  <a:schemeClr val="lt1"/>
                </a:solidFill>
                <a:latin typeface="Playball"/>
                <a:ea typeface="Playball"/>
                <a:cs typeface="Playball"/>
                <a:sym typeface="Playball"/>
              </a:rPr>
              <a:t>Vectors</a:t>
            </a:r>
            <a:endParaRPr sz="1800">
              <a:solidFill>
                <a:schemeClr val="lt1"/>
              </a:solidFill>
              <a:latin typeface="Playball"/>
              <a:ea typeface="Playball"/>
              <a:cs typeface="Playball"/>
              <a:sym typeface="Playball"/>
            </a:endParaRPr>
          </a:p>
          <a:p>
            <a:pPr marL="241300" lvl="0" indent="-215900" algn="l" rtl="0">
              <a:lnSpc>
                <a:spcPct val="166000"/>
              </a:lnSpc>
              <a:spcBef>
                <a:spcPts val="800"/>
              </a:spcBef>
              <a:spcAft>
                <a:spcPts val="0"/>
              </a:spcAft>
              <a:buSzPts val="1400"/>
              <a:buFont typeface="Archivo"/>
              <a:buChar char="●"/>
            </a:pPr>
            <a:r>
              <a:rPr lang="en">
                <a:solidFill>
                  <a:schemeClr val="hlink"/>
                </a:solidFill>
                <a:uFill>
                  <a:noFill/>
                </a:uFill>
                <a:hlinkClick r:id="rId3"/>
              </a:rPr>
              <a:t>Watercolor world book day labels collection</a:t>
            </a:r>
            <a:endParaRPr sz="1800">
              <a:solidFill>
                <a:schemeClr val="dk1"/>
              </a:solidFill>
            </a:endParaRPr>
          </a:p>
          <a:p>
            <a:pPr marL="0" lvl="0" indent="0" algn="l" rtl="0">
              <a:spcBef>
                <a:spcPts val="300"/>
              </a:spcBef>
              <a:spcAft>
                <a:spcPts val="0"/>
              </a:spcAft>
              <a:buNone/>
            </a:pPr>
            <a:r>
              <a:rPr lang="en" sz="1800">
                <a:solidFill>
                  <a:schemeClr val="lt1"/>
                </a:solidFill>
                <a:latin typeface="Playball"/>
                <a:ea typeface="Playball"/>
                <a:cs typeface="Playball"/>
                <a:sym typeface="Playball"/>
              </a:rPr>
              <a:t>Photos</a:t>
            </a:r>
            <a:endParaRPr sz="1800">
              <a:solidFill>
                <a:schemeClr val="lt1"/>
              </a:solidFill>
              <a:latin typeface="Playball"/>
              <a:ea typeface="Playball"/>
              <a:cs typeface="Playball"/>
              <a:sym typeface="Playball"/>
            </a:endParaRPr>
          </a:p>
          <a:p>
            <a:pPr marL="241300" marR="50800" lvl="0" indent="-215900" algn="l" rtl="0">
              <a:lnSpc>
                <a:spcPct val="100000"/>
              </a:lnSpc>
              <a:spcBef>
                <a:spcPts val="0"/>
              </a:spcBef>
              <a:spcAft>
                <a:spcPts val="0"/>
              </a:spcAft>
              <a:buSzPts val="1400"/>
              <a:buFont typeface="Archivo"/>
              <a:buChar char="●"/>
            </a:pPr>
            <a:r>
              <a:rPr lang="en">
                <a:uFill>
                  <a:noFill/>
                </a:uFill>
                <a:hlinkClick r:id="rId4"/>
              </a:rPr>
              <a:t>Old woman confronting alzheimer disease</a:t>
            </a:r>
            <a:endParaRPr/>
          </a:p>
          <a:p>
            <a:pPr marL="241300" marR="50800" lvl="0" indent="-215900" algn="l" rtl="0">
              <a:lnSpc>
                <a:spcPct val="100000"/>
              </a:lnSpc>
              <a:spcBef>
                <a:spcPts val="0"/>
              </a:spcBef>
              <a:spcAft>
                <a:spcPts val="0"/>
              </a:spcAft>
              <a:buSzPts val="1400"/>
              <a:buFont typeface="Archivo Light"/>
              <a:buChar char="●"/>
            </a:pPr>
            <a:r>
              <a:rPr lang="en">
                <a:uFill>
                  <a:noFill/>
                </a:uFill>
                <a:hlinkClick r:id="rId5"/>
              </a:rPr>
              <a:t>Old woman and nurse looking at the camera</a:t>
            </a:r>
            <a:endParaRPr/>
          </a:p>
          <a:p>
            <a:pPr marL="241300" marR="50800" lvl="0" indent="-215900" algn="l" rtl="0">
              <a:lnSpc>
                <a:spcPct val="100000"/>
              </a:lnSpc>
              <a:spcBef>
                <a:spcPts val="0"/>
              </a:spcBef>
              <a:spcAft>
                <a:spcPts val="0"/>
              </a:spcAft>
              <a:buSzPts val="1400"/>
              <a:buFont typeface="Archivo Light"/>
              <a:buChar char="●"/>
            </a:pPr>
            <a:r>
              <a:rPr lang="en">
                <a:uFill>
                  <a:noFill/>
                </a:uFill>
                <a:hlinkClick r:id="rId6"/>
              </a:rPr>
              <a:t>Front view journalist holding a microphone</a:t>
            </a:r>
            <a:endParaRPr/>
          </a:p>
          <a:p>
            <a:pPr marL="241300" lvl="0" indent="-215900" algn="l" rtl="0">
              <a:lnSpc>
                <a:spcPct val="100000"/>
              </a:lnSpc>
              <a:spcBef>
                <a:spcPts val="0"/>
              </a:spcBef>
              <a:spcAft>
                <a:spcPts val="0"/>
              </a:spcAft>
              <a:buSzPts val="1400"/>
              <a:buFont typeface="Archivo Light"/>
              <a:buChar char="●"/>
            </a:pPr>
            <a:r>
              <a:rPr lang="en">
                <a:uFill>
                  <a:noFill/>
                </a:uFill>
                <a:hlinkClick r:id="rId7"/>
              </a:rPr>
              <a:t>Young lady making a duck face for camera</a:t>
            </a:r>
            <a:endParaRPr/>
          </a:p>
          <a:p>
            <a:pPr marL="241300" lvl="0" indent="-215900" algn="l" rtl="0">
              <a:lnSpc>
                <a:spcPct val="100000"/>
              </a:lnSpc>
              <a:spcBef>
                <a:spcPts val="0"/>
              </a:spcBef>
              <a:spcAft>
                <a:spcPts val="0"/>
              </a:spcAft>
              <a:buSzPts val="1400"/>
              <a:buFont typeface="Archivo Light"/>
              <a:buChar char="●"/>
            </a:pPr>
            <a:r>
              <a:rPr lang="en">
                <a:uFill>
                  <a:noFill/>
                </a:uFill>
                <a:hlinkClick r:id="rId8"/>
              </a:rPr>
              <a:t>Woman enjoying reading a book</a:t>
            </a:r>
            <a:endParaRPr/>
          </a:p>
          <a:p>
            <a:pPr marL="241300" lvl="0" indent="-215900" algn="l" rtl="0">
              <a:lnSpc>
                <a:spcPct val="100000"/>
              </a:lnSpc>
              <a:spcBef>
                <a:spcPts val="0"/>
              </a:spcBef>
              <a:spcAft>
                <a:spcPts val="0"/>
              </a:spcAft>
              <a:buSzPts val="1400"/>
              <a:buFont typeface="Archivo Light"/>
              <a:buChar char="●"/>
            </a:pPr>
            <a:r>
              <a:rPr lang="en">
                <a:uFill>
                  <a:noFill/>
                </a:uFill>
                <a:hlinkClick r:id="rId9"/>
              </a:rPr>
              <a:t>Man enjoying the smell of a book</a:t>
            </a:r>
            <a:endParaRPr/>
          </a:p>
          <a:p>
            <a:pPr marL="241300" lvl="0" indent="-215900" algn="l" rtl="0">
              <a:lnSpc>
                <a:spcPct val="100000"/>
              </a:lnSpc>
              <a:spcBef>
                <a:spcPts val="0"/>
              </a:spcBef>
              <a:spcAft>
                <a:spcPts val="0"/>
              </a:spcAft>
              <a:buSzPts val="1400"/>
              <a:buFont typeface="Archivo Light"/>
              <a:buChar char="●"/>
            </a:pPr>
            <a:r>
              <a:rPr lang="en">
                <a:uFill>
                  <a:noFill/>
                </a:uFill>
                <a:hlinkClick r:id="rId10"/>
              </a:rPr>
              <a:t>Grandparents reading a book with their grandchildren</a:t>
            </a:r>
            <a:endParaRPr/>
          </a:p>
          <a:p>
            <a:pPr marL="241300" lvl="0" indent="-215900" algn="l" rtl="0">
              <a:lnSpc>
                <a:spcPct val="100000"/>
              </a:lnSpc>
              <a:spcBef>
                <a:spcPts val="0"/>
              </a:spcBef>
              <a:spcAft>
                <a:spcPts val="0"/>
              </a:spcAft>
              <a:buSzPts val="1400"/>
              <a:buFont typeface="Archivo Light"/>
              <a:buChar char="●"/>
            </a:pPr>
            <a:r>
              <a:rPr lang="en">
                <a:uFill>
                  <a:noFill/>
                </a:uFill>
                <a:hlinkClick r:id="rId11"/>
              </a:rPr>
              <a:t>Daughter and father reading a book together</a:t>
            </a:r>
            <a:endParaRPr/>
          </a:p>
          <a:p>
            <a:pPr marL="0" lvl="0" indent="0" algn="l" rtl="0">
              <a:lnSpc>
                <a:spcPct val="100000"/>
              </a:lnSpc>
              <a:spcBef>
                <a:spcPts val="300"/>
              </a:spcBef>
              <a:spcAft>
                <a:spcPts val="0"/>
              </a:spcAft>
              <a:buNone/>
            </a:pPr>
            <a:endParaRPr/>
          </a:p>
        </p:txBody>
      </p:sp>
      <p:sp>
        <p:nvSpPr>
          <p:cNvPr id="933" name="Google Shape;933;p72"/>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7"/>
        <p:cNvGrpSpPr/>
        <p:nvPr/>
      </p:nvGrpSpPr>
      <p:grpSpPr>
        <a:xfrm>
          <a:off x="0" y="0"/>
          <a:ext cx="0" cy="0"/>
          <a:chOff x="0" y="0"/>
          <a:chExt cx="0" cy="0"/>
        </a:xfrm>
      </p:grpSpPr>
      <p:sp>
        <p:nvSpPr>
          <p:cNvPr id="938" name="Google Shape;938;p73"/>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939" name="Google Shape;939;p7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
        <p:nvSpPr>
          <p:cNvPr id="940" name="Google Shape;940;p73"/>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rId6" action="ppaction://hlinksldjump"/>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44"/>
        <p:cNvGrpSpPr/>
        <p:nvPr/>
      </p:nvGrpSpPr>
      <p:grpSpPr>
        <a:xfrm>
          <a:off x="0" y="0"/>
          <a:ext cx="0" cy="0"/>
          <a:chOff x="0" y="0"/>
          <a:chExt cx="0" cy="0"/>
        </a:xfrm>
      </p:grpSpPr>
      <p:sp>
        <p:nvSpPr>
          <p:cNvPr id="945" name="Google Shape;945;p74"/>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b="1" u="sng">
                <a:solidFill>
                  <a:schemeClr val="hlink"/>
                </a:solidFill>
                <a:hlinkClick r:id="rId4" action="ppaction://hlinksldjump"/>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946" name="Google Shape;946;p74"/>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947" name="Google Shape;947;p7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67"/>
        <p:cNvGrpSpPr/>
        <p:nvPr/>
      </p:nvGrpSpPr>
      <p:grpSpPr>
        <a:xfrm>
          <a:off x="0" y="0"/>
          <a:ext cx="0" cy="0"/>
          <a:chOff x="0" y="0"/>
          <a:chExt cx="0" cy="0"/>
        </a:xfrm>
      </p:grpSpPr>
      <p:sp>
        <p:nvSpPr>
          <p:cNvPr id="268" name="Google Shape;268;p38"/>
          <p:cNvSpPr txBox="1">
            <a:spLocks noGrp="1"/>
          </p:cNvSpPr>
          <p:nvPr>
            <p:ph type="title" idx="15"/>
          </p:nvPr>
        </p:nvSpPr>
        <p:spPr>
          <a:xfrm>
            <a:off x="136863" y="78425"/>
            <a:ext cx="3484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dirty="0">
                <a:solidFill>
                  <a:schemeClr val="lt1"/>
                </a:solidFill>
              </a:rPr>
              <a:t>Second…</a:t>
            </a:r>
            <a:endParaRPr sz="4400" dirty="0"/>
          </a:p>
        </p:txBody>
      </p:sp>
      <p:sp>
        <p:nvSpPr>
          <p:cNvPr id="23" name="Subtitle 22">
            <a:extLst>
              <a:ext uri="{FF2B5EF4-FFF2-40B4-BE49-F238E27FC236}">
                <a16:creationId xmlns:a16="http://schemas.microsoft.com/office/drawing/2014/main" id="{5EA66934-F006-4DF4-B83E-58A2E2A4AD86}"/>
              </a:ext>
            </a:extLst>
          </p:cNvPr>
          <p:cNvSpPr>
            <a:spLocks noGrp="1"/>
          </p:cNvSpPr>
          <p:nvPr>
            <p:ph type="subTitle" idx="13"/>
          </p:nvPr>
        </p:nvSpPr>
        <p:spPr>
          <a:xfrm>
            <a:off x="1412659" y="731520"/>
            <a:ext cx="5640148" cy="3490623"/>
          </a:xfrm>
        </p:spPr>
        <p:txBody>
          <a:bodyPr/>
          <a:lstStyle/>
          <a:p>
            <a:r>
              <a:rPr lang="en-US" sz="4400" dirty="0">
                <a:latin typeface="Times New Roman" panose="02020603050405020304" pitchFamily="18" charset="0"/>
                <a:cs typeface="Times New Roman" panose="02020603050405020304" pitchFamily="18" charset="0"/>
              </a:rPr>
              <a:t>Decorate the Pennant handout together! Write about a time you were brave.</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1"/>
        <p:cNvGrpSpPr/>
        <p:nvPr/>
      </p:nvGrpSpPr>
      <p:grpSpPr>
        <a:xfrm>
          <a:off x="0" y="0"/>
          <a:ext cx="0" cy="0"/>
          <a:chOff x="0" y="0"/>
          <a:chExt cx="0" cy="0"/>
        </a:xfrm>
      </p:grpSpPr>
      <p:sp>
        <p:nvSpPr>
          <p:cNvPr id="952" name="Google Shape;952;p75"/>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953" name="Google Shape;953;p75"/>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Playball</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https://fonts.google.com/specimen/Playball</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IBM Plex Serif</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(https://fonts.google.com/specimen/IBM+Plex+Serif)</a:t>
            </a:r>
            <a:endParaRPr sz="1100">
              <a:solidFill>
                <a:schemeClr val="lt1"/>
              </a:solidFill>
            </a:endParaRPr>
          </a:p>
        </p:txBody>
      </p:sp>
      <p:sp>
        <p:nvSpPr>
          <p:cNvPr id="954" name="Google Shape;954;p75"/>
          <p:cNvSpPr/>
          <p:nvPr/>
        </p:nvSpPr>
        <p:spPr>
          <a:xfrm>
            <a:off x="2052650" y="2988225"/>
            <a:ext cx="791400" cy="754200"/>
          </a:xfrm>
          <a:prstGeom prst="roundRect">
            <a:avLst>
              <a:gd name="adj" fmla="val 16667"/>
            </a:avLst>
          </a:prstGeom>
          <a:solidFill>
            <a:srgbClr val="4549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75"/>
          <p:cNvSpPr/>
          <p:nvPr/>
        </p:nvSpPr>
        <p:spPr>
          <a:xfrm>
            <a:off x="3114470" y="2988225"/>
            <a:ext cx="791400" cy="754200"/>
          </a:xfrm>
          <a:prstGeom prst="roundRect">
            <a:avLst>
              <a:gd name="adj" fmla="val 16667"/>
            </a:avLst>
          </a:prstGeom>
          <a:solidFill>
            <a:srgbClr val="5F6E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75"/>
          <p:cNvSpPr/>
          <p:nvPr/>
        </p:nvSpPr>
        <p:spPr>
          <a:xfrm>
            <a:off x="4176289" y="2988225"/>
            <a:ext cx="791400" cy="754200"/>
          </a:xfrm>
          <a:prstGeom prst="roundRect">
            <a:avLst>
              <a:gd name="adj" fmla="val 16667"/>
            </a:avLst>
          </a:prstGeom>
          <a:solidFill>
            <a:srgbClr val="90483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75"/>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#454943</a:t>
            </a:r>
            <a:endParaRPr sz="1000">
              <a:solidFill>
                <a:srgbClr val="FFFFFF"/>
              </a:solidFill>
            </a:endParaRPr>
          </a:p>
        </p:txBody>
      </p:sp>
      <p:sp>
        <p:nvSpPr>
          <p:cNvPr id="958" name="Google Shape;958;p75"/>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#5f6e59</a:t>
            </a:r>
            <a:endParaRPr sz="1000">
              <a:solidFill>
                <a:srgbClr val="FFFFFF"/>
              </a:solidFill>
            </a:endParaRPr>
          </a:p>
        </p:txBody>
      </p:sp>
      <p:sp>
        <p:nvSpPr>
          <p:cNvPr id="959" name="Google Shape;959;p75"/>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#904834</a:t>
            </a:r>
            <a:endParaRPr sz="1000">
              <a:solidFill>
                <a:srgbClr val="FFFFFF"/>
              </a:solidFill>
            </a:endParaRPr>
          </a:p>
        </p:txBody>
      </p:sp>
      <p:sp>
        <p:nvSpPr>
          <p:cNvPr id="960" name="Google Shape;960;p75"/>
          <p:cNvSpPr/>
          <p:nvPr/>
        </p:nvSpPr>
        <p:spPr>
          <a:xfrm>
            <a:off x="5238125" y="2988225"/>
            <a:ext cx="791400" cy="754200"/>
          </a:xfrm>
          <a:prstGeom prst="roundRect">
            <a:avLst>
              <a:gd name="adj" fmla="val 16667"/>
            </a:avLst>
          </a:prstGeom>
          <a:solidFill>
            <a:srgbClr val="CBBCA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5"/>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#cbbca4</a:t>
            </a:r>
            <a:endParaRPr sz="1000">
              <a:solidFill>
                <a:schemeClr val="dk1"/>
              </a:solidFill>
            </a:endParaRPr>
          </a:p>
        </p:txBody>
      </p:sp>
      <p:sp>
        <p:nvSpPr>
          <p:cNvPr id="962" name="Google Shape;962;p75"/>
          <p:cNvSpPr/>
          <p:nvPr/>
        </p:nvSpPr>
        <p:spPr>
          <a:xfrm>
            <a:off x="6299950" y="2988225"/>
            <a:ext cx="791400" cy="754200"/>
          </a:xfrm>
          <a:prstGeom prst="roundRect">
            <a:avLst>
              <a:gd name="adj" fmla="val 16667"/>
            </a:avLst>
          </a:prstGeom>
          <a:solidFill>
            <a:srgbClr val="F7F5E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75"/>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#f7f5e9</a:t>
            </a:r>
            <a:endParaRPr sz="1000">
              <a:solidFill>
                <a:schemeClr val="dk1"/>
              </a:solidFill>
            </a:endParaRPr>
          </a:p>
        </p:txBody>
      </p:sp>
      <p:sp>
        <p:nvSpPr>
          <p:cNvPr id="964" name="Google Shape;964;p7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8"/>
        <p:cNvGrpSpPr/>
        <p:nvPr/>
      </p:nvGrpSpPr>
      <p:grpSpPr>
        <a:xfrm>
          <a:off x="0" y="0"/>
          <a:ext cx="0" cy="0"/>
          <a:chOff x="0" y="0"/>
          <a:chExt cx="0" cy="0"/>
        </a:xfrm>
      </p:grpSpPr>
      <p:sp>
        <p:nvSpPr>
          <p:cNvPr id="969" name="Google Shape;969;p76"/>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val="tx"/>
                    </a:ext>
                  </a:extLst>
                </a:hlinkClick>
              </a:rPr>
              <a:t>ow it works.</a:t>
            </a:r>
            <a:endParaRPr sz="1100">
              <a:solidFill>
                <a:srgbClr val="869FB2"/>
              </a:solidFill>
            </a:endParaRPr>
          </a:p>
        </p:txBody>
      </p:sp>
      <p:sp>
        <p:nvSpPr>
          <p:cNvPr id="970" name="Google Shape;970;p7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971" name="Google Shape;971;p76"/>
          <p:cNvPicPr preferRelativeResize="0"/>
          <p:nvPr/>
        </p:nvPicPr>
        <p:blipFill rotWithShape="1">
          <a:blip r:embed="rId4">
            <a:alphaModFix/>
          </a:blip>
          <a:srcRect t="16547" b="16540"/>
          <a:stretch/>
        </p:blipFill>
        <p:spPr>
          <a:xfrm>
            <a:off x="510820" y="2688639"/>
            <a:ext cx="1606720" cy="1075075"/>
          </a:xfrm>
          <a:prstGeom prst="rect">
            <a:avLst/>
          </a:prstGeom>
          <a:noFill/>
          <a:ln>
            <a:noFill/>
          </a:ln>
        </p:spPr>
      </p:pic>
      <p:sp>
        <p:nvSpPr>
          <p:cNvPr id="972" name="Google Shape;972;p76">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973" name="Google Shape;973;p76">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974" name="Google Shape;974;p76">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975" name="Google Shape;975;p76">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976" name="Google Shape;976;p76"/>
          <p:cNvPicPr preferRelativeResize="0"/>
          <p:nvPr/>
        </p:nvPicPr>
        <p:blipFill rotWithShape="1">
          <a:blip r:embed="rId9">
            <a:alphaModFix/>
          </a:blip>
          <a:srcRect/>
          <a:stretch/>
        </p:blipFill>
        <p:spPr>
          <a:xfrm>
            <a:off x="2255077" y="2410850"/>
            <a:ext cx="1340595" cy="1340605"/>
          </a:xfrm>
          <a:prstGeom prst="rect">
            <a:avLst/>
          </a:prstGeom>
          <a:noFill/>
          <a:ln>
            <a:noFill/>
          </a:ln>
        </p:spPr>
      </p:pic>
      <p:pic>
        <p:nvPicPr>
          <p:cNvPr id="977" name="Google Shape;977;p76"/>
          <p:cNvPicPr preferRelativeResize="0"/>
          <p:nvPr/>
        </p:nvPicPr>
        <p:blipFill rotWithShape="1">
          <a:blip r:embed="rId10">
            <a:alphaModFix/>
          </a:blip>
          <a:srcRect t="6377" b="6377"/>
          <a:stretch/>
        </p:blipFill>
        <p:spPr>
          <a:xfrm>
            <a:off x="3774275" y="2532512"/>
            <a:ext cx="1448305" cy="1263590"/>
          </a:xfrm>
          <a:prstGeom prst="rect">
            <a:avLst/>
          </a:prstGeom>
          <a:noFill/>
          <a:ln>
            <a:noFill/>
          </a:ln>
        </p:spPr>
      </p:pic>
      <p:pic>
        <p:nvPicPr>
          <p:cNvPr id="978" name="Google Shape;978;p76"/>
          <p:cNvPicPr preferRelativeResize="0"/>
          <p:nvPr/>
        </p:nvPicPr>
        <p:blipFill rotWithShape="1">
          <a:blip r:embed="rId11">
            <a:alphaModFix/>
          </a:blip>
          <a:srcRect t="9256" b="9256"/>
          <a:stretch/>
        </p:blipFill>
        <p:spPr>
          <a:xfrm>
            <a:off x="5347337" y="2581527"/>
            <a:ext cx="1448285" cy="1180165"/>
          </a:xfrm>
          <a:prstGeom prst="rect">
            <a:avLst/>
          </a:prstGeom>
          <a:noFill/>
          <a:ln>
            <a:noFill/>
          </a:ln>
        </p:spPr>
      </p:pic>
      <p:pic>
        <p:nvPicPr>
          <p:cNvPr id="979" name="Google Shape;979;p76"/>
          <p:cNvPicPr preferRelativeResize="0"/>
          <p:nvPr/>
        </p:nvPicPr>
        <p:blipFill rotWithShape="1">
          <a:blip r:embed="rId12">
            <a:alphaModFix/>
          </a:blip>
          <a:srcRect t="14837" b="14844"/>
          <a:stretch/>
        </p:blipFill>
        <p:spPr>
          <a:xfrm>
            <a:off x="6836257" y="2523903"/>
            <a:ext cx="1796925" cy="1263600"/>
          </a:xfrm>
          <a:prstGeom prst="rect">
            <a:avLst/>
          </a:prstGeom>
          <a:noFill/>
          <a:ln>
            <a:noFill/>
          </a:ln>
        </p:spPr>
      </p:pic>
      <p:sp>
        <p:nvSpPr>
          <p:cNvPr id="980" name="Google Shape;980;p76">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4"/>
        <p:cNvGrpSpPr/>
        <p:nvPr/>
      </p:nvGrpSpPr>
      <p:grpSpPr>
        <a:xfrm>
          <a:off x="0" y="0"/>
          <a:ext cx="0" cy="0"/>
          <a:chOff x="0" y="0"/>
          <a:chExt cx="0" cy="0"/>
        </a:xfrm>
      </p:grpSpPr>
      <p:sp>
        <p:nvSpPr>
          <p:cNvPr id="985" name="Google Shape;985;p77"/>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
        <p:nvSpPr>
          <p:cNvPr id="986" name="Google Shape;986;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grpSp>
        <p:nvGrpSpPr>
          <p:cNvPr id="987" name="Google Shape;987;p77"/>
          <p:cNvGrpSpPr/>
          <p:nvPr/>
        </p:nvGrpSpPr>
        <p:grpSpPr>
          <a:xfrm>
            <a:off x="5082708" y="3095784"/>
            <a:ext cx="442841" cy="514271"/>
            <a:chOff x="4727025" y="1332775"/>
            <a:chExt cx="59900" cy="69625"/>
          </a:xfrm>
        </p:grpSpPr>
        <p:sp>
          <p:nvSpPr>
            <p:cNvPr id="988" name="Google Shape;988;p7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 name="Google Shape;990;p77"/>
          <p:cNvGrpSpPr/>
          <p:nvPr/>
        </p:nvGrpSpPr>
        <p:grpSpPr>
          <a:xfrm>
            <a:off x="5758025" y="2343272"/>
            <a:ext cx="500909" cy="500899"/>
            <a:chOff x="4820425" y="1329900"/>
            <a:chExt cx="70175" cy="70350"/>
          </a:xfrm>
        </p:grpSpPr>
        <p:sp>
          <p:nvSpPr>
            <p:cNvPr id="991" name="Google Shape;991;p7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7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7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 name="Google Shape;995;p77"/>
          <p:cNvGrpSpPr/>
          <p:nvPr/>
        </p:nvGrpSpPr>
        <p:grpSpPr>
          <a:xfrm>
            <a:off x="6410648" y="2355062"/>
            <a:ext cx="538135" cy="493119"/>
            <a:chOff x="4903200" y="1331525"/>
            <a:chExt cx="73575" cy="67425"/>
          </a:xfrm>
        </p:grpSpPr>
        <p:sp>
          <p:nvSpPr>
            <p:cNvPr id="996" name="Google Shape;996;p7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997" name="Google Shape;997;p7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77"/>
          <p:cNvGrpSpPr/>
          <p:nvPr/>
        </p:nvGrpSpPr>
        <p:grpSpPr>
          <a:xfrm>
            <a:off x="5670599" y="3097040"/>
            <a:ext cx="544563" cy="511895"/>
            <a:chOff x="4815575" y="1416800"/>
            <a:chExt cx="73750" cy="71400"/>
          </a:xfrm>
        </p:grpSpPr>
        <p:sp>
          <p:nvSpPr>
            <p:cNvPr id="999" name="Google Shape;999;p7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7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7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 name="Google Shape;1002;p77"/>
          <p:cNvGrpSpPr/>
          <p:nvPr/>
        </p:nvGrpSpPr>
        <p:grpSpPr>
          <a:xfrm>
            <a:off x="6367224" y="3096746"/>
            <a:ext cx="602914" cy="512477"/>
            <a:chOff x="4902475" y="1418875"/>
            <a:chExt cx="74500" cy="63775"/>
          </a:xfrm>
        </p:grpSpPr>
        <p:sp>
          <p:nvSpPr>
            <p:cNvPr id="1003" name="Google Shape;1003;p7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7"/>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 name="Google Shape;1005;p77"/>
          <p:cNvGrpSpPr/>
          <p:nvPr/>
        </p:nvGrpSpPr>
        <p:grpSpPr>
          <a:xfrm>
            <a:off x="5783096" y="3835985"/>
            <a:ext cx="515391" cy="525699"/>
            <a:chOff x="4818100" y="1507675"/>
            <a:chExt cx="71225" cy="71625"/>
          </a:xfrm>
        </p:grpSpPr>
        <p:sp>
          <p:nvSpPr>
            <p:cNvPr id="1006" name="Google Shape;1006;p7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 name="Google Shape;1010;p77"/>
          <p:cNvGrpSpPr/>
          <p:nvPr/>
        </p:nvGrpSpPr>
        <p:grpSpPr>
          <a:xfrm>
            <a:off x="5121199" y="3857517"/>
            <a:ext cx="522956" cy="489869"/>
            <a:chOff x="4721450" y="1509475"/>
            <a:chExt cx="79350" cy="74325"/>
          </a:xfrm>
        </p:grpSpPr>
        <p:sp>
          <p:nvSpPr>
            <p:cNvPr id="1011" name="Google Shape;1011;p7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77"/>
          <p:cNvGrpSpPr/>
          <p:nvPr/>
        </p:nvGrpSpPr>
        <p:grpSpPr>
          <a:xfrm>
            <a:off x="6444441" y="3837269"/>
            <a:ext cx="525704" cy="535436"/>
            <a:chOff x="4906800" y="1507500"/>
            <a:chExt cx="70350" cy="71075"/>
          </a:xfrm>
        </p:grpSpPr>
        <p:sp>
          <p:nvSpPr>
            <p:cNvPr id="1016" name="Google Shape;1016;p7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7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77"/>
          <p:cNvGrpSpPr/>
          <p:nvPr/>
        </p:nvGrpSpPr>
        <p:grpSpPr>
          <a:xfrm>
            <a:off x="4477263" y="2343250"/>
            <a:ext cx="508054" cy="508095"/>
            <a:chOff x="3736598" y="2170606"/>
            <a:chExt cx="404889" cy="404889"/>
          </a:xfrm>
        </p:grpSpPr>
        <p:sp>
          <p:nvSpPr>
            <p:cNvPr id="1022" name="Google Shape;1022;p7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7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 name="Google Shape;1026;p77"/>
          <p:cNvGrpSpPr/>
          <p:nvPr/>
        </p:nvGrpSpPr>
        <p:grpSpPr>
          <a:xfrm>
            <a:off x="3765303" y="2343345"/>
            <a:ext cx="575790" cy="507904"/>
            <a:chOff x="3161917" y="2170682"/>
            <a:chExt cx="458870" cy="404737"/>
          </a:xfrm>
        </p:grpSpPr>
        <p:sp>
          <p:nvSpPr>
            <p:cNvPr id="1027" name="Google Shape;1027;p7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028" name="Google Shape;1028;p7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7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77"/>
          <p:cNvGrpSpPr/>
          <p:nvPr/>
        </p:nvGrpSpPr>
        <p:grpSpPr>
          <a:xfrm>
            <a:off x="3792833" y="3103717"/>
            <a:ext cx="520730" cy="498567"/>
            <a:chOff x="3179914" y="2889488"/>
            <a:chExt cx="422876" cy="404911"/>
          </a:xfrm>
        </p:grpSpPr>
        <p:sp>
          <p:nvSpPr>
            <p:cNvPr id="1031" name="Google Shape;1031;p7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7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7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7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7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77"/>
          <p:cNvGrpSpPr/>
          <p:nvPr/>
        </p:nvGrpSpPr>
        <p:grpSpPr>
          <a:xfrm>
            <a:off x="4421513" y="3103677"/>
            <a:ext cx="516145" cy="498648"/>
            <a:chOff x="3729467" y="2889422"/>
            <a:chExt cx="419153" cy="404977"/>
          </a:xfrm>
        </p:grpSpPr>
        <p:sp>
          <p:nvSpPr>
            <p:cNvPr id="1038" name="Google Shape;1038;p7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7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7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7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7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7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7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77"/>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77"/>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77"/>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77"/>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 name="Google Shape;1049;p77"/>
          <p:cNvGrpSpPr/>
          <p:nvPr/>
        </p:nvGrpSpPr>
        <p:grpSpPr>
          <a:xfrm>
            <a:off x="7141841" y="2550562"/>
            <a:ext cx="166473" cy="141497"/>
            <a:chOff x="4660325" y="1866850"/>
            <a:chExt cx="68350" cy="58100"/>
          </a:xfrm>
        </p:grpSpPr>
        <p:sp>
          <p:nvSpPr>
            <p:cNvPr id="1050" name="Google Shape;1050;p7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7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77"/>
          <p:cNvGrpSpPr/>
          <p:nvPr/>
        </p:nvGrpSpPr>
        <p:grpSpPr>
          <a:xfrm>
            <a:off x="7451186" y="2576286"/>
            <a:ext cx="162515" cy="90049"/>
            <a:chOff x="4791775" y="1877500"/>
            <a:chExt cx="66725" cy="36975"/>
          </a:xfrm>
        </p:grpSpPr>
        <p:sp>
          <p:nvSpPr>
            <p:cNvPr id="1053" name="Google Shape;1053;p7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7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 name="Google Shape;1055;p77"/>
          <p:cNvGrpSpPr/>
          <p:nvPr/>
        </p:nvGrpSpPr>
        <p:grpSpPr>
          <a:xfrm>
            <a:off x="7772899" y="2576286"/>
            <a:ext cx="144979" cy="90049"/>
            <a:chOff x="4923925" y="1877500"/>
            <a:chExt cx="59525" cy="36975"/>
          </a:xfrm>
        </p:grpSpPr>
        <p:sp>
          <p:nvSpPr>
            <p:cNvPr id="1056" name="Google Shape;1056;p7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7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77"/>
          <p:cNvGrpSpPr/>
          <p:nvPr/>
        </p:nvGrpSpPr>
        <p:grpSpPr>
          <a:xfrm>
            <a:off x="8067390" y="2558477"/>
            <a:ext cx="141447" cy="125667"/>
            <a:chOff x="5058450" y="1870100"/>
            <a:chExt cx="58075" cy="51600"/>
          </a:xfrm>
        </p:grpSpPr>
        <p:sp>
          <p:nvSpPr>
            <p:cNvPr id="1059" name="Google Shape;1059;p7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77"/>
          <p:cNvGrpSpPr/>
          <p:nvPr/>
        </p:nvGrpSpPr>
        <p:grpSpPr>
          <a:xfrm>
            <a:off x="7481905" y="2980885"/>
            <a:ext cx="101077" cy="107645"/>
            <a:chOff x="4811425" y="2065025"/>
            <a:chExt cx="41500" cy="44200"/>
          </a:xfrm>
        </p:grpSpPr>
        <p:sp>
          <p:nvSpPr>
            <p:cNvPr id="1062" name="Google Shape;1062;p7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77"/>
          <p:cNvGrpSpPr/>
          <p:nvPr/>
        </p:nvGrpSpPr>
        <p:grpSpPr>
          <a:xfrm>
            <a:off x="7774342" y="2981098"/>
            <a:ext cx="120867" cy="107218"/>
            <a:chOff x="4929875" y="2065025"/>
            <a:chExt cx="49625" cy="44025"/>
          </a:xfrm>
        </p:grpSpPr>
        <p:sp>
          <p:nvSpPr>
            <p:cNvPr id="1065" name="Google Shape;1065;p7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77"/>
          <p:cNvGrpSpPr/>
          <p:nvPr/>
        </p:nvGrpSpPr>
        <p:grpSpPr>
          <a:xfrm>
            <a:off x="8103011" y="2984112"/>
            <a:ext cx="70206" cy="101191"/>
            <a:chOff x="5083925" y="2066350"/>
            <a:chExt cx="28825" cy="41550"/>
          </a:xfrm>
        </p:grpSpPr>
        <p:sp>
          <p:nvSpPr>
            <p:cNvPr id="1068" name="Google Shape;1068;p7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7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 name="Google Shape;1070;p77"/>
          <p:cNvGrpSpPr/>
          <p:nvPr/>
        </p:nvGrpSpPr>
        <p:grpSpPr>
          <a:xfrm>
            <a:off x="7134565" y="2999759"/>
            <a:ext cx="181026" cy="69896"/>
            <a:chOff x="4659775" y="2072775"/>
            <a:chExt cx="74325" cy="28700"/>
          </a:xfrm>
        </p:grpSpPr>
        <p:sp>
          <p:nvSpPr>
            <p:cNvPr id="1071" name="Google Shape;1071;p7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77"/>
          <p:cNvGrpSpPr/>
          <p:nvPr/>
        </p:nvGrpSpPr>
        <p:grpSpPr>
          <a:xfrm>
            <a:off x="8054421" y="2790324"/>
            <a:ext cx="167387" cy="89197"/>
            <a:chOff x="4662475" y="1976500"/>
            <a:chExt cx="68725" cy="36625"/>
          </a:xfrm>
        </p:grpSpPr>
        <p:sp>
          <p:nvSpPr>
            <p:cNvPr id="1075" name="Google Shape;1075;p7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7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77"/>
          <p:cNvGrpSpPr/>
          <p:nvPr/>
        </p:nvGrpSpPr>
        <p:grpSpPr>
          <a:xfrm>
            <a:off x="7751326" y="2793764"/>
            <a:ext cx="166899" cy="82317"/>
            <a:chOff x="4920150" y="1977875"/>
            <a:chExt cx="68525" cy="33800"/>
          </a:xfrm>
        </p:grpSpPr>
        <p:sp>
          <p:nvSpPr>
            <p:cNvPr id="1079" name="Google Shape;1079;p7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 name="Google Shape;1082;p77"/>
          <p:cNvGrpSpPr/>
          <p:nvPr/>
        </p:nvGrpSpPr>
        <p:grpSpPr>
          <a:xfrm>
            <a:off x="7162483" y="3197682"/>
            <a:ext cx="125190" cy="127859"/>
            <a:chOff x="4676550" y="2160575"/>
            <a:chExt cx="51400" cy="52500"/>
          </a:xfrm>
        </p:grpSpPr>
        <p:sp>
          <p:nvSpPr>
            <p:cNvPr id="1083" name="Google Shape;1083;p7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77"/>
          <p:cNvGrpSpPr/>
          <p:nvPr/>
        </p:nvGrpSpPr>
        <p:grpSpPr>
          <a:xfrm>
            <a:off x="7459741" y="3204714"/>
            <a:ext cx="145405" cy="113794"/>
            <a:chOff x="4768325" y="2163475"/>
            <a:chExt cx="59700" cy="46725"/>
          </a:xfrm>
        </p:grpSpPr>
        <p:sp>
          <p:nvSpPr>
            <p:cNvPr id="1087" name="Google Shape;1087;p7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 name="Google Shape;1089;p77"/>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7"/>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7"/>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7"/>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7"/>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7"/>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 name="Google Shape;1095;p77"/>
          <p:cNvGrpSpPr/>
          <p:nvPr/>
        </p:nvGrpSpPr>
        <p:grpSpPr>
          <a:xfrm>
            <a:off x="7476059" y="3459808"/>
            <a:ext cx="112768" cy="106853"/>
            <a:chOff x="4768575" y="2253950"/>
            <a:chExt cx="46300" cy="43875"/>
          </a:xfrm>
        </p:grpSpPr>
        <p:sp>
          <p:nvSpPr>
            <p:cNvPr id="1096" name="Google Shape;1096;p7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77"/>
          <p:cNvGrpSpPr/>
          <p:nvPr/>
        </p:nvGrpSpPr>
        <p:grpSpPr>
          <a:xfrm>
            <a:off x="7775682" y="3948834"/>
            <a:ext cx="118187" cy="146246"/>
            <a:chOff x="4960900" y="2433225"/>
            <a:chExt cx="48525" cy="60050"/>
          </a:xfrm>
        </p:grpSpPr>
        <p:sp>
          <p:nvSpPr>
            <p:cNvPr id="1099" name="Google Shape;1099;p7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 name="Google Shape;1101;p77"/>
          <p:cNvGrpSpPr/>
          <p:nvPr/>
        </p:nvGrpSpPr>
        <p:grpSpPr>
          <a:xfrm>
            <a:off x="7464247" y="4212895"/>
            <a:ext cx="136394" cy="143810"/>
            <a:chOff x="4854075" y="2527625"/>
            <a:chExt cx="56000" cy="59050"/>
          </a:xfrm>
        </p:grpSpPr>
        <p:sp>
          <p:nvSpPr>
            <p:cNvPr id="1102" name="Google Shape;1102;p7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 name="Google Shape;1104;p77"/>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7"/>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7"/>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 name="Google Shape;1107;p77"/>
          <p:cNvGrpSpPr/>
          <p:nvPr/>
        </p:nvGrpSpPr>
        <p:grpSpPr>
          <a:xfrm>
            <a:off x="8088458" y="3676639"/>
            <a:ext cx="99312" cy="160797"/>
            <a:chOff x="5059700" y="2334775"/>
            <a:chExt cx="40775" cy="66025"/>
          </a:xfrm>
        </p:grpSpPr>
        <p:sp>
          <p:nvSpPr>
            <p:cNvPr id="1108" name="Google Shape;1108;p7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77"/>
          <p:cNvGrpSpPr/>
          <p:nvPr/>
        </p:nvGrpSpPr>
        <p:grpSpPr>
          <a:xfrm>
            <a:off x="8045622" y="3941771"/>
            <a:ext cx="184984" cy="160371"/>
            <a:chOff x="5037700" y="2430325"/>
            <a:chExt cx="75950" cy="65850"/>
          </a:xfrm>
        </p:grpSpPr>
        <p:sp>
          <p:nvSpPr>
            <p:cNvPr id="1118" name="Google Shape;1118;p7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77"/>
          <p:cNvGrpSpPr/>
          <p:nvPr/>
        </p:nvGrpSpPr>
        <p:grpSpPr>
          <a:xfrm>
            <a:off x="7465128" y="3708223"/>
            <a:ext cx="173014" cy="97629"/>
            <a:chOff x="4756975" y="2341800"/>
            <a:chExt cx="91975" cy="51925"/>
          </a:xfrm>
        </p:grpSpPr>
        <p:sp>
          <p:nvSpPr>
            <p:cNvPr id="1121" name="Google Shape;1121;p7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 name="Google Shape;1141;p77"/>
          <p:cNvGrpSpPr/>
          <p:nvPr/>
        </p:nvGrpSpPr>
        <p:grpSpPr>
          <a:xfrm>
            <a:off x="7732065" y="4196920"/>
            <a:ext cx="212497" cy="175761"/>
            <a:chOff x="4943575" y="2516350"/>
            <a:chExt cx="98675" cy="81700"/>
          </a:xfrm>
        </p:grpSpPr>
        <p:sp>
          <p:nvSpPr>
            <p:cNvPr id="1142" name="Google Shape;1142;p7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7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7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77"/>
          <p:cNvGrpSpPr/>
          <p:nvPr/>
        </p:nvGrpSpPr>
        <p:grpSpPr>
          <a:xfrm>
            <a:off x="1990126" y="3423163"/>
            <a:ext cx="965351" cy="134611"/>
            <a:chOff x="4411970" y="2962952"/>
            <a:chExt cx="706544" cy="104212"/>
          </a:xfrm>
        </p:grpSpPr>
        <p:sp>
          <p:nvSpPr>
            <p:cNvPr id="1221" name="Google Shape;1221;p7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77"/>
          <p:cNvGrpSpPr/>
          <p:nvPr/>
        </p:nvGrpSpPr>
        <p:grpSpPr>
          <a:xfrm>
            <a:off x="1990126" y="3012077"/>
            <a:ext cx="960158" cy="289172"/>
            <a:chOff x="4411970" y="2726085"/>
            <a:chExt cx="643107" cy="193659"/>
          </a:xfrm>
        </p:grpSpPr>
        <p:sp>
          <p:nvSpPr>
            <p:cNvPr id="1226" name="Google Shape;1226;p7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77"/>
          <p:cNvGrpSpPr/>
          <p:nvPr/>
        </p:nvGrpSpPr>
        <p:grpSpPr>
          <a:xfrm>
            <a:off x="993018" y="3278187"/>
            <a:ext cx="833173" cy="259209"/>
            <a:chOff x="4411970" y="4340222"/>
            <a:chExt cx="779467" cy="242683"/>
          </a:xfrm>
        </p:grpSpPr>
        <p:sp>
          <p:nvSpPr>
            <p:cNvPr id="1230" name="Google Shape;1230;p7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 name="Google Shape;1233;p77"/>
          <p:cNvGrpSpPr/>
          <p:nvPr/>
        </p:nvGrpSpPr>
        <p:grpSpPr>
          <a:xfrm>
            <a:off x="1990126" y="2673933"/>
            <a:ext cx="965160" cy="216230"/>
            <a:chOff x="4411970" y="2468674"/>
            <a:chExt cx="747317" cy="167425"/>
          </a:xfrm>
        </p:grpSpPr>
        <p:sp>
          <p:nvSpPr>
            <p:cNvPr id="1234" name="Google Shape;1234;p7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 name="Google Shape;1236;p77"/>
          <p:cNvGrpSpPr/>
          <p:nvPr/>
        </p:nvGrpSpPr>
        <p:grpSpPr>
          <a:xfrm>
            <a:off x="988873" y="2578650"/>
            <a:ext cx="810451" cy="319148"/>
            <a:chOff x="4411970" y="3686602"/>
            <a:chExt cx="797845" cy="314215"/>
          </a:xfrm>
        </p:grpSpPr>
        <p:sp>
          <p:nvSpPr>
            <p:cNvPr id="1237" name="Google Shape;1237;p77"/>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7"/>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7"/>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7"/>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7"/>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 name="Google Shape;1242;p77"/>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 name="Google Shape;1243;p77"/>
          <p:cNvGrpSpPr/>
          <p:nvPr/>
        </p:nvGrpSpPr>
        <p:grpSpPr>
          <a:xfrm>
            <a:off x="988970" y="2333174"/>
            <a:ext cx="1970333" cy="208784"/>
            <a:chOff x="6336019" y="3733725"/>
            <a:chExt cx="2566206" cy="351310"/>
          </a:xfrm>
        </p:grpSpPr>
        <p:sp>
          <p:nvSpPr>
            <p:cNvPr id="1244" name="Google Shape;1244;p77"/>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7"/>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7"/>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7"/>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7"/>
          <p:cNvGrpSpPr/>
          <p:nvPr/>
        </p:nvGrpSpPr>
        <p:grpSpPr>
          <a:xfrm>
            <a:off x="1990126" y="3940729"/>
            <a:ext cx="946551" cy="153200"/>
            <a:chOff x="4404545" y="3301592"/>
            <a:chExt cx="782403" cy="129272"/>
          </a:xfrm>
        </p:grpSpPr>
        <p:sp>
          <p:nvSpPr>
            <p:cNvPr id="1249" name="Google Shape;1249;p7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7"/>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77"/>
          <p:cNvGrpSpPr/>
          <p:nvPr/>
        </p:nvGrpSpPr>
        <p:grpSpPr>
          <a:xfrm>
            <a:off x="1990126" y="3679688"/>
            <a:ext cx="962257" cy="139127"/>
            <a:chOff x="4411970" y="3131459"/>
            <a:chExt cx="710520" cy="117397"/>
          </a:xfrm>
        </p:grpSpPr>
        <p:sp>
          <p:nvSpPr>
            <p:cNvPr id="1252" name="Google Shape;1252;p7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 name="Google Shape;1254;p77"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 name="Google Shape;1255;p77"/>
          <p:cNvGrpSpPr/>
          <p:nvPr/>
        </p:nvGrpSpPr>
        <p:grpSpPr>
          <a:xfrm>
            <a:off x="990271" y="3614482"/>
            <a:ext cx="823838" cy="458988"/>
            <a:chOff x="4411970" y="1801825"/>
            <a:chExt cx="734586" cy="409262"/>
          </a:xfrm>
        </p:grpSpPr>
        <p:sp>
          <p:nvSpPr>
            <p:cNvPr id="1256" name="Google Shape;1256;p7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77"/>
          <p:cNvGrpSpPr/>
          <p:nvPr/>
        </p:nvGrpSpPr>
        <p:grpSpPr>
          <a:xfrm>
            <a:off x="990271" y="4162908"/>
            <a:ext cx="856348" cy="212039"/>
            <a:chOff x="4411970" y="2233974"/>
            <a:chExt cx="763574" cy="189068"/>
          </a:xfrm>
        </p:grpSpPr>
        <p:sp>
          <p:nvSpPr>
            <p:cNvPr id="1259" name="Google Shape;1259;p77"/>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7"/>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7"/>
          <p:cNvGrpSpPr/>
          <p:nvPr/>
        </p:nvGrpSpPr>
        <p:grpSpPr>
          <a:xfrm>
            <a:off x="3100467" y="2338244"/>
            <a:ext cx="511602" cy="511602"/>
            <a:chOff x="5681300" y="2527788"/>
            <a:chExt cx="805800" cy="805800"/>
          </a:xfrm>
        </p:grpSpPr>
        <p:sp>
          <p:nvSpPr>
            <p:cNvPr id="1262" name="Google Shape;1262;p77"/>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77"/>
          <p:cNvGrpSpPr/>
          <p:nvPr/>
        </p:nvGrpSpPr>
        <p:grpSpPr>
          <a:xfrm>
            <a:off x="3097662" y="3104827"/>
            <a:ext cx="513021" cy="512935"/>
            <a:chOff x="4049800" y="640400"/>
            <a:chExt cx="858900" cy="858900"/>
          </a:xfrm>
        </p:grpSpPr>
        <p:sp>
          <p:nvSpPr>
            <p:cNvPr id="1265" name="Google Shape;1265;p77"/>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7"/>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77"/>
          <p:cNvGrpSpPr/>
          <p:nvPr/>
        </p:nvGrpSpPr>
        <p:grpSpPr>
          <a:xfrm>
            <a:off x="3014861" y="3756719"/>
            <a:ext cx="686489" cy="686585"/>
            <a:chOff x="5080188" y="927900"/>
            <a:chExt cx="961200" cy="961200"/>
          </a:xfrm>
        </p:grpSpPr>
        <p:sp>
          <p:nvSpPr>
            <p:cNvPr id="1268" name="Google Shape;1268;p77"/>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7"/>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7"/>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7"/>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 name="Google Shape;1276;p77"/>
          <p:cNvGrpSpPr/>
          <p:nvPr/>
        </p:nvGrpSpPr>
        <p:grpSpPr>
          <a:xfrm>
            <a:off x="3798012" y="3849448"/>
            <a:ext cx="510373" cy="510937"/>
            <a:chOff x="7508249" y="1522825"/>
            <a:chExt cx="1326332" cy="1322987"/>
          </a:xfrm>
        </p:grpSpPr>
        <p:sp>
          <p:nvSpPr>
            <p:cNvPr id="1277" name="Google Shape;1277;p77"/>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7"/>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7"/>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7"/>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7"/>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7"/>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7"/>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7"/>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7"/>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7"/>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77"/>
          <p:cNvGrpSpPr/>
          <p:nvPr/>
        </p:nvGrpSpPr>
        <p:grpSpPr>
          <a:xfrm>
            <a:off x="4489605" y="3850853"/>
            <a:ext cx="492652" cy="503348"/>
            <a:chOff x="6039282" y="1042577"/>
            <a:chExt cx="734315" cy="731929"/>
          </a:xfrm>
        </p:grpSpPr>
        <p:sp>
          <p:nvSpPr>
            <p:cNvPr id="1288" name="Google Shape;1288;p7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 name="Google Shape;1309;p77"/>
          <p:cNvGrpSpPr/>
          <p:nvPr/>
        </p:nvGrpSpPr>
        <p:grpSpPr>
          <a:xfrm>
            <a:off x="5130019" y="2346894"/>
            <a:ext cx="483304" cy="504902"/>
            <a:chOff x="1825800" y="1651625"/>
            <a:chExt cx="568125" cy="591775"/>
          </a:xfrm>
        </p:grpSpPr>
        <p:sp>
          <p:nvSpPr>
            <p:cNvPr id="1310" name="Google Shape;1310;p77"/>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7"/>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7"/>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7"/>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7"/>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 name="Google Shape;1316;p77"/>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7"/>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7"/>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7"/>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323"/>
        <p:cNvGrpSpPr/>
        <p:nvPr/>
      </p:nvGrpSpPr>
      <p:grpSpPr>
        <a:xfrm>
          <a:off x="0" y="0"/>
          <a:ext cx="0" cy="0"/>
          <a:chOff x="0" y="0"/>
          <a:chExt cx="0" cy="0"/>
        </a:xfrm>
      </p:grpSpPr>
      <p:grpSp>
        <p:nvGrpSpPr>
          <p:cNvPr id="1324" name="Google Shape;1324;p78"/>
          <p:cNvGrpSpPr/>
          <p:nvPr/>
        </p:nvGrpSpPr>
        <p:grpSpPr>
          <a:xfrm>
            <a:off x="722058" y="957091"/>
            <a:ext cx="2492868" cy="1379876"/>
            <a:chOff x="2654821" y="2311071"/>
            <a:chExt cx="2279715" cy="1262120"/>
          </a:xfrm>
        </p:grpSpPr>
        <p:grpSp>
          <p:nvGrpSpPr>
            <p:cNvPr id="1325" name="Google Shape;1325;p78"/>
            <p:cNvGrpSpPr/>
            <p:nvPr/>
          </p:nvGrpSpPr>
          <p:grpSpPr>
            <a:xfrm>
              <a:off x="4034269" y="2840745"/>
              <a:ext cx="40212" cy="36437"/>
              <a:chOff x="4293400" y="2574725"/>
              <a:chExt cx="84425" cy="80100"/>
            </a:xfrm>
          </p:grpSpPr>
          <p:sp>
            <p:nvSpPr>
              <p:cNvPr id="1326" name="Google Shape;1326;p78"/>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327" name="Google Shape;1327;p78"/>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 name="Google Shape;1328;p78"/>
            <p:cNvGrpSpPr/>
            <p:nvPr/>
          </p:nvGrpSpPr>
          <p:grpSpPr>
            <a:xfrm>
              <a:off x="3894606" y="2334874"/>
              <a:ext cx="913198" cy="518984"/>
              <a:chOff x="4000175" y="1462675"/>
              <a:chExt cx="1917275" cy="1140875"/>
            </a:xfrm>
          </p:grpSpPr>
          <p:sp>
            <p:nvSpPr>
              <p:cNvPr id="1329" name="Google Shape;1329;p78"/>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330" name="Google Shape;1330;p78"/>
              <p:cNvGrpSpPr/>
              <p:nvPr/>
            </p:nvGrpSpPr>
            <p:grpSpPr>
              <a:xfrm>
                <a:off x="4000175" y="1462675"/>
                <a:ext cx="1917275" cy="1140875"/>
                <a:chOff x="4000175" y="1462675"/>
                <a:chExt cx="1917275" cy="1140875"/>
              </a:xfrm>
            </p:grpSpPr>
            <p:sp>
              <p:nvSpPr>
                <p:cNvPr id="1331" name="Google Shape;1331;p78"/>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332" name="Google Shape;1332;p78"/>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8"/>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8"/>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8"/>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336" name="Google Shape;1336;p78"/>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7" name="Google Shape;1337;p78"/>
            <p:cNvGrpSpPr/>
            <p:nvPr/>
          </p:nvGrpSpPr>
          <p:grpSpPr>
            <a:xfrm>
              <a:off x="3875768" y="2846704"/>
              <a:ext cx="44796" cy="47366"/>
              <a:chOff x="3960625" y="2587825"/>
              <a:chExt cx="94050" cy="104125"/>
            </a:xfrm>
          </p:grpSpPr>
          <p:sp>
            <p:nvSpPr>
              <p:cNvPr id="1338" name="Google Shape;1338;p78"/>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339" name="Google Shape;1339;p78"/>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 name="Google Shape;1340;p78"/>
            <p:cNvGrpSpPr/>
            <p:nvPr/>
          </p:nvGrpSpPr>
          <p:grpSpPr>
            <a:xfrm>
              <a:off x="3782759" y="2807162"/>
              <a:ext cx="82686" cy="85487"/>
              <a:chOff x="3765350" y="2500900"/>
              <a:chExt cx="173600" cy="187925"/>
            </a:xfrm>
          </p:grpSpPr>
          <p:sp>
            <p:nvSpPr>
              <p:cNvPr id="1341" name="Google Shape;1341;p78"/>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342" name="Google Shape;1342;p78"/>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8"/>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8"/>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8"/>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8"/>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 name="Google Shape;1347;p78"/>
            <p:cNvGrpSpPr/>
            <p:nvPr/>
          </p:nvGrpSpPr>
          <p:grpSpPr>
            <a:xfrm>
              <a:off x="3775674" y="2798496"/>
              <a:ext cx="40545" cy="23564"/>
              <a:chOff x="3750475" y="2481850"/>
              <a:chExt cx="85125" cy="51800"/>
            </a:xfrm>
          </p:grpSpPr>
          <p:sp>
            <p:nvSpPr>
              <p:cNvPr id="1348" name="Google Shape;1348;p78"/>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8"/>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350" name="Google Shape;1350;p78"/>
            <p:cNvGrpSpPr/>
            <p:nvPr/>
          </p:nvGrpSpPr>
          <p:grpSpPr>
            <a:xfrm>
              <a:off x="3716946" y="2776024"/>
              <a:ext cx="81971" cy="76912"/>
              <a:chOff x="3627175" y="2432450"/>
              <a:chExt cx="172100" cy="169075"/>
            </a:xfrm>
          </p:grpSpPr>
          <p:sp>
            <p:nvSpPr>
              <p:cNvPr id="1351" name="Google Shape;1351;p78"/>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8"/>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353" name="Google Shape;1353;p78"/>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354" name="Google Shape;1354;p78"/>
            <p:cNvGrpSpPr/>
            <p:nvPr/>
          </p:nvGrpSpPr>
          <p:grpSpPr>
            <a:xfrm>
              <a:off x="3685682" y="2845624"/>
              <a:ext cx="29311" cy="45055"/>
              <a:chOff x="3561536" y="2585450"/>
              <a:chExt cx="61539" cy="99045"/>
            </a:xfrm>
          </p:grpSpPr>
          <p:sp>
            <p:nvSpPr>
              <p:cNvPr id="1355" name="Google Shape;1355;p78"/>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8"/>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357" name="Google Shape;1357;p78"/>
            <p:cNvGrpSpPr/>
            <p:nvPr/>
          </p:nvGrpSpPr>
          <p:grpSpPr>
            <a:xfrm>
              <a:off x="3849905" y="2572252"/>
              <a:ext cx="74339" cy="119559"/>
              <a:chOff x="3906325" y="1984500"/>
              <a:chExt cx="156075" cy="262825"/>
            </a:xfrm>
          </p:grpSpPr>
          <p:sp>
            <p:nvSpPr>
              <p:cNvPr id="1358" name="Google Shape;1358;p78"/>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359" name="Google Shape;1359;p78"/>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8"/>
            <p:cNvGrpSpPr/>
            <p:nvPr/>
          </p:nvGrpSpPr>
          <p:grpSpPr>
            <a:xfrm>
              <a:off x="2654821" y="2414345"/>
              <a:ext cx="667570" cy="558731"/>
              <a:chOff x="1397225" y="1637375"/>
              <a:chExt cx="1401575" cy="1228250"/>
            </a:xfrm>
          </p:grpSpPr>
          <p:sp>
            <p:nvSpPr>
              <p:cNvPr id="1361" name="Google Shape;1361;p7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362" name="Google Shape;1362;p78"/>
              <p:cNvGrpSpPr/>
              <p:nvPr/>
            </p:nvGrpSpPr>
            <p:grpSpPr>
              <a:xfrm>
                <a:off x="1397225" y="1637375"/>
                <a:ext cx="1398775" cy="1228250"/>
                <a:chOff x="1397225" y="1637375"/>
                <a:chExt cx="1398775" cy="1228250"/>
              </a:xfrm>
            </p:grpSpPr>
            <p:sp>
              <p:nvSpPr>
                <p:cNvPr id="1363" name="Google Shape;1363;p7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5" name="Google Shape;1365;p78"/>
            <p:cNvGrpSpPr/>
            <p:nvPr/>
          </p:nvGrpSpPr>
          <p:grpSpPr>
            <a:xfrm>
              <a:off x="3230417" y="3103734"/>
              <a:ext cx="282982" cy="280332"/>
              <a:chOff x="2605700" y="3152850"/>
              <a:chExt cx="594125" cy="616250"/>
            </a:xfrm>
          </p:grpSpPr>
          <p:sp>
            <p:nvSpPr>
              <p:cNvPr id="1366" name="Google Shape;1366;p78"/>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367" name="Google Shape;1367;p78"/>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368" name="Google Shape;1368;p78"/>
            <p:cNvGrpSpPr/>
            <p:nvPr/>
          </p:nvGrpSpPr>
          <p:grpSpPr>
            <a:xfrm>
              <a:off x="3265985" y="3226989"/>
              <a:ext cx="87151" cy="346202"/>
              <a:chOff x="2680375" y="3423800"/>
              <a:chExt cx="182975" cy="761050"/>
            </a:xfrm>
          </p:grpSpPr>
          <p:sp>
            <p:nvSpPr>
              <p:cNvPr id="1369" name="Google Shape;1369;p78"/>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370" name="Google Shape;1370;p78"/>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78"/>
            <p:cNvGrpSpPr/>
            <p:nvPr/>
          </p:nvGrpSpPr>
          <p:grpSpPr>
            <a:xfrm>
              <a:off x="3855466" y="3289811"/>
              <a:ext cx="112514" cy="94210"/>
              <a:chOff x="3918000" y="3561900"/>
              <a:chExt cx="236225" cy="207100"/>
            </a:xfrm>
          </p:grpSpPr>
          <p:sp>
            <p:nvSpPr>
              <p:cNvPr id="1372" name="Google Shape;1372;p7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373" name="Google Shape;1373;p7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 name="Google Shape;1374;p78"/>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8"/>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8"/>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377" name="Google Shape;1377;p78"/>
            <p:cNvGrpSpPr/>
            <p:nvPr/>
          </p:nvGrpSpPr>
          <p:grpSpPr>
            <a:xfrm>
              <a:off x="2905224" y="2311071"/>
              <a:ext cx="596721" cy="528992"/>
              <a:chOff x="1922950" y="1410350"/>
              <a:chExt cx="1252825" cy="1162875"/>
            </a:xfrm>
          </p:grpSpPr>
          <p:sp>
            <p:nvSpPr>
              <p:cNvPr id="1378" name="Google Shape;1378;p7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394" name="Google Shape;1394;p78"/>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8"/>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8"/>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8"/>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8"/>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8"/>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8"/>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8"/>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8"/>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8"/>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8"/>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8"/>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8"/>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8"/>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8"/>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8"/>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8"/>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8"/>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8"/>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8"/>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414" name="Google Shape;1414;p78"/>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415" name="Google Shape;1415;p78"/>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6" name="Google Shape;1416;p78"/>
            <p:cNvGrpSpPr/>
            <p:nvPr/>
          </p:nvGrpSpPr>
          <p:grpSpPr>
            <a:xfrm>
              <a:off x="3280929" y="3294542"/>
              <a:ext cx="109894" cy="272224"/>
              <a:chOff x="2711750" y="3572300"/>
              <a:chExt cx="230725" cy="598425"/>
            </a:xfrm>
          </p:grpSpPr>
          <p:sp>
            <p:nvSpPr>
              <p:cNvPr id="1417" name="Google Shape;1417;p78"/>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8"/>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9" name="Google Shape;1419;p78"/>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 name="Google Shape;1420;p78"/>
            <p:cNvGrpSpPr/>
            <p:nvPr/>
          </p:nvGrpSpPr>
          <p:grpSpPr>
            <a:xfrm>
              <a:off x="3790439" y="2408636"/>
              <a:ext cx="73017" cy="75684"/>
              <a:chOff x="3781475" y="1624825"/>
              <a:chExt cx="153300" cy="166375"/>
            </a:xfrm>
          </p:grpSpPr>
          <p:sp>
            <p:nvSpPr>
              <p:cNvPr id="1421" name="Google Shape;1421;p78"/>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8"/>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8"/>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8"/>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5" name="Google Shape;1425;p78"/>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8"/>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8"/>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8"/>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8"/>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8"/>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8"/>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 name="Google Shape;1432;p78"/>
            <p:cNvGrpSpPr/>
            <p:nvPr/>
          </p:nvGrpSpPr>
          <p:grpSpPr>
            <a:xfrm>
              <a:off x="4403342" y="3107749"/>
              <a:ext cx="316680" cy="101374"/>
              <a:chOff x="5068275" y="3161675"/>
              <a:chExt cx="664875" cy="222850"/>
            </a:xfrm>
          </p:grpSpPr>
          <p:sp>
            <p:nvSpPr>
              <p:cNvPr id="1433" name="Google Shape;1433;p78"/>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8"/>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8"/>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8"/>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7" name="Google Shape;1437;p78"/>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8"/>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8"/>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8"/>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8"/>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8"/>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8"/>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8"/>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8"/>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8"/>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8"/>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8"/>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8"/>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8"/>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8"/>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8"/>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8"/>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8"/>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8"/>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8"/>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8"/>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8"/>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8"/>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8"/>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8"/>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8"/>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8"/>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8"/>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8"/>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6" name="Google Shape;1466;p78"/>
            <p:cNvGrpSpPr/>
            <p:nvPr/>
          </p:nvGrpSpPr>
          <p:grpSpPr>
            <a:xfrm>
              <a:off x="3697513" y="2707266"/>
              <a:ext cx="59549" cy="79733"/>
              <a:chOff x="3586375" y="2281300"/>
              <a:chExt cx="125025" cy="175275"/>
            </a:xfrm>
          </p:grpSpPr>
          <p:sp>
            <p:nvSpPr>
              <p:cNvPr id="1467" name="Google Shape;1467;p78"/>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8"/>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 name="Google Shape;1469;p78"/>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0" name="Google Shape;1470;p78"/>
            <p:cNvGrpSpPr/>
            <p:nvPr/>
          </p:nvGrpSpPr>
          <p:grpSpPr>
            <a:xfrm>
              <a:off x="4513224" y="3221724"/>
              <a:ext cx="274563" cy="280321"/>
              <a:chOff x="5298975" y="3412225"/>
              <a:chExt cx="576450" cy="616225"/>
            </a:xfrm>
          </p:grpSpPr>
          <p:sp>
            <p:nvSpPr>
              <p:cNvPr id="1471" name="Google Shape;1471;p78"/>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472" name="Google Shape;1472;p78"/>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 name="Google Shape;1473;p78"/>
            <p:cNvGrpSpPr/>
            <p:nvPr/>
          </p:nvGrpSpPr>
          <p:grpSpPr>
            <a:xfrm>
              <a:off x="4824403" y="3421846"/>
              <a:ext cx="110132" cy="130647"/>
              <a:chOff x="5952300" y="3852150"/>
              <a:chExt cx="231225" cy="287200"/>
            </a:xfrm>
          </p:grpSpPr>
          <p:sp>
            <p:nvSpPr>
              <p:cNvPr id="1474" name="Google Shape;1474;p78"/>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8"/>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6" name="Google Shape;1476;p78"/>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8"/>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8"/>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8"/>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8"/>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8"/>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8"/>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8"/>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 name="Google Shape;1484;p78"/>
            <p:cNvGrpSpPr/>
            <p:nvPr/>
          </p:nvGrpSpPr>
          <p:grpSpPr>
            <a:xfrm>
              <a:off x="4295710" y="3079670"/>
              <a:ext cx="14968" cy="27135"/>
              <a:chOff x="4842300" y="3099950"/>
              <a:chExt cx="31425" cy="59650"/>
            </a:xfrm>
          </p:grpSpPr>
          <p:sp>
            <p:nvSpPr>
              <p:cNvPr id="1485" name="Google Shape;1485;p78"/>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8"/>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8"/>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8"/>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 name="Google Shape;1489;p78"/>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8"/>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8"/>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8"/>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8"/>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8"/>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8"/>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8"/>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 name="Google Shape;1497;p78"/>
            <p:cNvGrpSpPr/>
            <p:nvPr/>
          </p:nvGrpSpPr>
          <p:grpSpPr>
            <a:xfrm>
              <a:off x="3831056" y="2816010"/>
              <a:ext cx="37378" cy="27612"/>
              <a:chOff x="3866750" y="2520350"/>
              <a:chExt cx="78475" cy="60700"/>
            </a:xfrm>
          </p:grpSpPr>
          <p:sp>
            <p:nvSpPr>
              <p:cNvPr id="1498" name="Google Shape;1498;p78"/>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8"/>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8"/>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8"/>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2" name="Google Shape;1502;p78"/>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8"/>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8"/>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8"/>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8"/>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8"/>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8"/>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8"/>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8"/>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8"/>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8"/>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8"/>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8"/>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8"/>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8"/>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8"/>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8"/>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519" name="Google Shape;1519;p78"/>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8"/>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8"/>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8"/>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8"/>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8"/>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8"/>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8"/>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8"/>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8"/>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8"/>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8"/>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531" name="Google Shape;1531;p78"/>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8"/>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8"/>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8"/>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8"/>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8"/>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8"/>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8"/>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8"/>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8"/>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8"/>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8"/>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8"/>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4" name="Google Shape;1544;p78"/>
            <p:cNvGrpSpPr/>
            <p:nvPr/>
          </p:nvGrpSpPr>
          <p:grpSpPr>
            <a:xfrm>
              <a:off x="3632736" y="3051591"/>
              <a:ext cx="63288" cy="45217"/>
              <a:chOff x="3450375" y="3038225"/>
              <a:chExt cx="132875" cy="99400"/>
            </a:xfrm>
          </p:grpSpPr>
          <p:sp>
            <p:nvSpPr>
              <p:cNvPr id="1545" name="Google Shape;1545;p7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7" name="Google Shape;1547;p78"/>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8"/>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8"/>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8"/>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8"/>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8"/>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8"/>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8"/>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8"/>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556" name="Google Shape;1556;p78"/>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8"/>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8"/>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8"/>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8"/>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8"/>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8"/>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8"/>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8"/>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8"/>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566" name="Google Shape;1566;p78"/>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8"/>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8"/>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8"/>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8"/>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8"/>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572" name="Google Shape;1572;p78"/>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8"/>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8"/>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7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8"/>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8"/>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8"/>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8"/>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8"/>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 name="Google Shape;1582;p78"/>
          <p:cNvGrpSpPr/>
          <p:nvPr/>
        </p:nvGrpSpPr>
        <p:grpSpPr>
          <a:xfrm>
            <a:off x="719115" y="2852867"/>
            <a:ext cx="2622876" cy="1333540"/>
            <a:chOff x="238125" y="1038125"/>
            <a:chExt cx="7146800" cy="3633625"/>
          </a:xfrm>
        </p:grpSpPr>
        <p:sp>
          <p:nvSpPr>
            <p:cNvPr id="1583" name="Google Shape;1583;p78"/>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8"/>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8"/>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8"/>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8"/>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8"/>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8"/>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8"/>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8"/>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8"/>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8"/>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8"/>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8"/>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8"/>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8"/>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8"/>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8"/>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8"/>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8"/>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8"/>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8"/>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8"/>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8"/>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8"/>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8"/>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8"/>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8"/>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8"/>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8"/>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8"/>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8"/>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8"/>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8"/>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8"/>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8"/>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8"/>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8"/>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8"/>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8"/>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8"/>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8"/>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8"/>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8"/>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8"/>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8"/>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8"/>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8"/>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8"/>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8"/>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8"/>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8"/>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8"/>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8"/>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8"/>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8"/>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8"/>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8"/>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8"/>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8"/>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8"/>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8"/>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8"/>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8"/>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8"/>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8"/>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8"/>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8"/>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8"/>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8"/>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8"/>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8"/>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8"/>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8"/>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8"/>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8"/>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8"/>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8"/>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8"/>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8"/>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8"/>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8"/>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8"/>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8"/>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8"/>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8"/>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8"/>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8"/>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8"/>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8"/>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8"/>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8"/>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8"/>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8"/>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8"/>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8"/>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8"/>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8"/>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8"/>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8"/>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8"/>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8"/>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8"/>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8"/>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8"/>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8"/>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8"/>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8"/>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8"/>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8"/>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8"/>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8"/>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8"/>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8"/>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8"/>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8"/>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8"/>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8"/>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8"/>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8"/>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8"/>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8"/>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8"/>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8"/>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8"/>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8"/>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8"/>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8"/>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8"/>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8"/>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8"/>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8"/>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8"/>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8"/>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8"/>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8"/>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8"/>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8"/>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8"/>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8"/>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8"/>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8"/>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8"/>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8"/>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8"/>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8"/>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8"/>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8"/>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8"/>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8"/>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8"/>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8"/>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8"/>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8"/>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8"/>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8"/>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8"/>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8"/>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8"/>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8"/>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8"/>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8"/>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8"/>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8"/>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8"/>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8"/>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8"/>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8"/>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8"/>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8"/>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8"/>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8"/>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8"/>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8"/>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8"/>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8"/>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8"/>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8"/>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8"/>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8"/>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8"/>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8"/>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8"/>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8"/>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8"/>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8"/>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8"/>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8"/>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8"/>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8"/>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8"/>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8"/>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8"/>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8"/>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8"/>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8"/>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8"/>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8"/>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8"/>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8"/>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8"/>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8"/>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8"/>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8"/>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8"/>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8"/>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8"/>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8"/>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8"/>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8"/>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8"/>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8"/>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8"/>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8"/>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8"/>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8"/>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8"/>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8"/>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8"/>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8"/>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8"/>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8"/>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8"/>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8"/>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8"/>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8"/>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8"/>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8"/>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8"/>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8"/>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8"/>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8"/>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8"/>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8"/>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8"/>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8"/>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8"/>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8"/>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8"/>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8"/>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8"/>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8"/>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8"/>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8"/>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8"/>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8"/>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8"/>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8"/>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8"/>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8"/>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8"/>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8"/>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8"/>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8"/>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8"/>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8"/>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8"/>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8"/>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8"/>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8"/>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8"/>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8"/>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8"/>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8"/>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8"/>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8"/>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8"/>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8"/>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8"/>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8"/>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8"/>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8"/>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8"/>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8"/>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8"/>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8"/>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8"/>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8"/>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8"/>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8"/>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8"/>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8"/>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8"/>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8"/>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8"/>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8"/>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8"/>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8"/>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8"/>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8"/>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8"/>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8"/>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8"/>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8"/>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8"/>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8"/>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8"/>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8"/>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8"/>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8"/>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8"/>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8"/>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8"/>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8"/>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8"/>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8"/>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8"/>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8"/>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8"/>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8"/>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8"/>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8"/>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8"/>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8"/>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8"/>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8"/>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8"/>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8"/>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8"/>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8"/>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8"/>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8"/>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8"/>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8"/>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8"/>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8"/>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8"/>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8"/>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8"/>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8"/>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8"/>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8"/>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8"/>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8"/>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8"/>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8"/>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8"/>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8"/>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8"/>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8"/>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8"/>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8"/>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8"/>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8"/>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8"/>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8"/>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8"/>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8"/>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8"/>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8"/>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8"/>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8"/>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8"/>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8"/>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8"/>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8"/>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8"/>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8"/>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8"/>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8"/>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8"/>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8"/>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8"/>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8"/>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8"/>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8"/>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8"/>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8"/>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8"/>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8"/>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8"/>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8"/>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8"/>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8"/>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8"/>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8"/>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8"/>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8"/>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8"/>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8"/>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8"/>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8"/>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8"/>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8"/>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8"/>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8"/>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8"/>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8"/>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8"/>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8"/>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8"/>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8"/>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8"/>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8"/>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8"/>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8"/>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8"/>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8"/>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8"/>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8"/>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8"/>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8"/>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8"/>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8"/>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8"/>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8"/>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8"/>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8"/>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8"/>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8"/>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8"/>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8"/>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8"/>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8"/>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8"/>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8"/>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8"/>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8"/>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8"/>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8"/>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8"/>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8"/>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8"/>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8"/>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8"/>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8"/>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8"/>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8"/>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8"/>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8"/>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8"/>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8"/>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8"/>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8"/>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8"/>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8"/>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8"/>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8"/>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8"/>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8"/>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8"/>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8"/>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8"/>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8"/>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8"/>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8"/>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8"/>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8"/>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8"/>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8"/>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8"/>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8"/>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8"/>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8"/>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8"/>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8"/>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8"/>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8"/>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8"/>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8"/>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8"/>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8"/>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8"/>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8"/>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8"/>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8"/>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8"/>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8"/>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8"/>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8"/>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8"/>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8"/>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8"/>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8"/>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8"/>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8"/>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8"/>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8"/>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8"/>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8"/>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8"/>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8"/>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8"/>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8"/>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8"/>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8"/>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8"/>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8"/>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8"/>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8"/>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8"/>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8"/>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8"/>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8"/>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8"/>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8"/>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8"/>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8"/>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8"/>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8"/>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8"/>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8"/>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8"/>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8"/>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8"/>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8"/>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8"/>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8"/>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8"/>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8"/>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8"/>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8"/>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8"/>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8"/>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8"/>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8"/>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8"/>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8"/>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8"/>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8"/>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8"/>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8"/>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8"/>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8"/>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8"/>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8"/>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8"/>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8"/>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8"/>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8"/>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8"/>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8"/>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8"/>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8"/>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8"/>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8"/>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8"/>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8"/>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8"/>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8"/>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8"/>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8"/>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8"/>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8"/>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8"/>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8"/>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8"/>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8"/>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8"/>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8"/>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8"/>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8"/>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8"/>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8"/>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8"/>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8"/>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8"/>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8"/>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8"/>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8"/>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8"/>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8"/>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8"/>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8"/>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8"/>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8"/>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8"/>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8"/>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8"/>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8"/>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8"/>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8"/>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8"/>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8"/>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8"/>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8"/>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8"/>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8"/>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8"/>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8"/>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8"/>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8"/>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8"/>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8"/>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8"/>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8"/>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8"/>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8"/>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8"/>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8"/>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8"/>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8"/>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8"/>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8"/>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8"/>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8"/>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8"/>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8"/>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8"/>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8"/>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8"/>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8"/>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8"/>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8"/>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8"/>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8"/>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8"/>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8"/>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8"/>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8"/>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8"/>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8"/>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8"/>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8"/>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8"/>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8"/>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8"/>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8"/>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8"/>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8"/>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8"/>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8"/>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8"/>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8"/>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8"/>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8"/>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8"/>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8"/>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8"/>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8"/>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8"/>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8"/>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8"/>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8"/>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8"/>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8"/>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8"/>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8"/>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8"/>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8"/>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8"/>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8"/>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8"/>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8"/>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8"/>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8"/>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8"/>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8"/>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8"/>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8"/>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8"/>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8"/>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8"/>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8"/>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8"/>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8"/>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8"/>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8"/>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8"/>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8"/>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8"/>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8"/>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8"/>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8"/>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8"/>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8"/>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8"/>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8"/>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8"/>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8"/>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8"/>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8"/>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8"/>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8"/>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8"/>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8"/>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8"/>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8"/>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8"/>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8"/>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8"/>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8"/>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8"/>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8"/>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8"/>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8"/>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8"/>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8"/>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8"/>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8"/>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8"/>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8"/>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8"/>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8"/>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8"/>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8"/>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8"/>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8"/>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8"/>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8"/>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8"/>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8"/>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8"/>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8"/>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8"/>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8"/>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8"/>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8"/>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8"/>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8"/>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8"/>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8"/>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8"/>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8"/>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8"/>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8"/>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8"/>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8"/>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8"/>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8"/>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8"/>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8"/>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8"/>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8"/>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8"/>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8"/>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8"/>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8"/>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8"/>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8"/>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8"/>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8"/>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8"/>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8"/>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8"/>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8"/>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8"/>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8"/>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8"/>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8"/>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8"/>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8"/>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8"/>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8"/>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8"/>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8"/>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8"/>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8"/>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8"/>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8"/>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8"/>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8"/>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8"/>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8"/>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8"/>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8"/>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8"/>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8"/>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8"/>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8"/>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8"/>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8"/>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8"/>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8"/>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8"/>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8"/>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8"/>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8"/>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8"/>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8"/>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8"/>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8"/>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8"/>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8"/>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8"/>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8"/>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8"/>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8"/>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8"/>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8"/>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8"/>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8"/>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8"/>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8"/>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8"/>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8"/>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8"/>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8"/>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8"/>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8"/>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8"/>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8"/>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8"/>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8"/>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8"/>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8"/>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8"/>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8"/>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8"/>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8"/>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8"/>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8"/>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8"/>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8"/>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8"/>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8"/>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8"/>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8"/>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8"/>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8"/>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8"/>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8"/>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8"/>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8"/>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8"/>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8"/>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8"/>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8"/>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8"/>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8"/>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8"/>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8"/>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8"/>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8"/>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8"/>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8"/>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8"/>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8"/>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8"/>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8"/>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8"/>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8"/>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8"/>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8"/>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8"/>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8"/>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8"/>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8"/>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8"/>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8"/>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8"/>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8"/>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8"/>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8"/>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8"/>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8"/>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8"/>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8"/>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8"/>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8"/>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8"/>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8"/>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8"/>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8"/>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8"/>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8"/>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8"/>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8"/>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8"/>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8"/>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8"/>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8"/>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8"/>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8"/>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8"/>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8"/>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8"/>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8"/>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8"/>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8"/>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8"/>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8"/>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8"/>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8"/>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8"/>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8"/>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8"/>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8"/>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8"/>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8"/>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8"/>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8"/>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8"/>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8"/>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8"/>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8"/>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8"/>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8"/>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8"/>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8"/>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8"/>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8"/>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8"/>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8"/>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8"/>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8"/>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8"/>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8"/>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8"/>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8"/>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8"/>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8"/>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8"/>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8"/>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8"/>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8"/>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8"/>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8"/>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8"/>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8"/>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8"/>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8"/>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8"/>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8"/>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8"/>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8"/>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8"/>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8"/>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8"/>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8"/>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8"/>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8"/>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8"/>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8"/>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8"/>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8"/>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8"/>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8"/>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8"/>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8"/>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8"/>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8"/>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8"/>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8"/>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8"/>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8"/>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8"/>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8"/>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8"/>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8"/>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8"/>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8"/>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8"/>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8"/>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8"/>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8"/>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8"/>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8"/>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8"/>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8"/>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8"/>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8"/>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8"/>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8"/>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8"/>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8"/>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8"/>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8"/>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8"/>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8"/>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8"/>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8"/>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8"/>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8"/>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8"/>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8"/>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8"/>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8"/>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8"/>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8"/>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8"/>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8"/>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8"/>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8"/>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8"/>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8"/>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8"/>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8"/>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8"/>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8"/>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8"/>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8"/>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8"/>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8"/>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8"/>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8"/>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8"/>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8"/>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8"/>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8"/>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8"/>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8"/>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8"/>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8"/>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8"/>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8"/>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8"/>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8"/>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8"/>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8"/>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8"/>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8"/>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8"/>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8"/>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8"/>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8"/>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8"/>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8"/>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8"/>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8"/>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8"/>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8"/>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8"/>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8"/>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8"/>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8"/>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8"/>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8"/>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8"/>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8"/>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8"/>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8"/>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8"/>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8"/>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8"/>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8"/>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8"/>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8"/>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8"/>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8"/>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8"/>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8"/>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8"/>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8"/>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8"/>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8"/>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8"/>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8"/>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8"/>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8"/>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8"/>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8"/>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8"/>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8"/>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8"/>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8"/>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8"/>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8"/>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8"/>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8"/>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8"/>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8"/>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8"/>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8"/>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8"/>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8"/>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8"/>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8"/>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8"/>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8"/>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8"/>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8"/>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8"/>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8"/>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8"/>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8"/>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8"/>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8"/>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8"/>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8"/>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8"/>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8"/>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8"/>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8"/>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8"/>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8"/>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8"/>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8"/>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8"/>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8"/>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8"/>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8"/>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8"/>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8"/>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8"/>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8"/>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8"/>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8"/>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8"/>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8"/>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8"/>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8"/>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8"/>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8"/>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8"/>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8"/>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8"/>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8"/>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8"/>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8"/>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8"/>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8"/>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8"/>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8"/>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8"/>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8"/>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8"/>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8"/>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8"/>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8"/>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8"/>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8"/>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8"/>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8"/>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8"/>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8"/>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8"/>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8"/>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8"/>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8"/>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8"/>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8"/>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8"/>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8"/>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8"/>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8"/>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8"/>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8"/>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8"/>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8"/>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8"/>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8"/>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8"/>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8"/>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8"/>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8"/>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8"/>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8"/>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8"/>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8"/>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8"/>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8"/>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8"/>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8"/>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8"/>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8"/>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8"/>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8"/>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8"/>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8"/>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8"/>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8"/>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8"/>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8"/>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8"/>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8"/>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8"/>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8"/>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8"/>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8"/>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8"/>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8"/>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8"/>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8"/>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8"/>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8"/>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8"/>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8"/>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8"/>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8"/>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8"/>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8"/>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8"/>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8"/>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8"/>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8"/>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8"/>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8"/>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8"/>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8"/>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8"/>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8"/>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8"/>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8"/>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8"/>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8"/>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8"/>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8"/>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8"/>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8"/>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8"/>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8"/>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8"/>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8"/>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8"/>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8"/>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8"/>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8"/>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8"/>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8"/>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8"/>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8"/>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8"/>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8"/>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8"/>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8"/>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8"/>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8"/>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8"/>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8"/>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8"/>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8"/>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8"/>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8"/>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8"/>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8"/>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8"/>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8"/>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8"/>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8"/>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8"/>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8"/>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8"/>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8"/>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8"/>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8"/>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8"/>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8"/>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8"/>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8"/>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8"/>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8"/>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8"/>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8"/>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8"/>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8"/>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8"/>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8"/>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8"/>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8"/>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8"/>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8"/>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8"/>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8"/>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8"/>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8"/>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8"/>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8"/>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8"/>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8"/>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8"/>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8"/>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8"/>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8"/>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8"/>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8"/>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8"/>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8"/>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8"/>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8"/>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8"/>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8"/>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8"/>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8"/>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8"/>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8"/>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8"/>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8"/>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8"/>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8"/>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8"/>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8"/>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8"/>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8"/>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8"/>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8"/>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8"/>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8"/>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8"/>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8"/>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8"/>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8"/>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8"/>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8"/>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8"/>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8"/>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8"/>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8"/>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8"/>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8"/>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8"/>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8"/>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8"/>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8"/>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8"/>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8"/>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8"/>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8"/>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8"/>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8"/>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8"/>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8"/>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8"/>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8"/>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8"/>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8"/>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8"/>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8"/>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8"/>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8"/>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8"/>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8"/>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8"/>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8"/>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8"/>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8"/>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8"/>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8"/>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8"/>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8"/>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8"/>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8"/>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8"/>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8"/>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8"/>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8"/>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8"/>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8"/>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8"/>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8"/>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8"/>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8"/>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8"/>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8"/>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8"/>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8"/>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8"/>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8"/>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8"/>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8"/>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8"/>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8"/>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8"/>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8"/>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8"/>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8"/>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8"/>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8"/>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8"/>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8"/>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8"/>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8"/>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8"/>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8"/>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8"/>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8"/>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8"/>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8"/>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8"/>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8"/>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8"/>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8"/>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8"/>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8"/>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8"/>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8"/>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8"/>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8"/>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8"/>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8"/>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8"/>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8"/>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8"/>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8"/>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8"/>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8"/>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8"/>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8"/>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8"/>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8"/>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8"/>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8"/>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8"/>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8"/>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8"/>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8"/>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8"/>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8"/>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8"/>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8"/>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8"/>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8"/>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8"/>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8"/>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8"/>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8"/>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8"/>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8"/>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8"/>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8"/>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8"/>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8"/>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8"/>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8"/>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8"/>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8"/>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8"/>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8"/>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8"/>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8"/>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8"/>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8"/>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8"/>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8"/>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8"/>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8"/>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8"/>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8"/>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8"/>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8"/>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8"/>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8"/>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8"/>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8"/>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8"/>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8"/>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8"/>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8"/>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8"/>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8"/>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8"/>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8"/>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8"/>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8"/>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8"/>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8"/>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8"/>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8"/>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8"/>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8"/>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8"/>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8"/>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8"/>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8"/>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8"/>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8"/>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8"/>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8"/>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8"/>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8"/>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8"/>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8"/>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8"/>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8"/>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8"/>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8"/>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8"/>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8"/>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8"/>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8"/>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8"/>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8"/>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8"/>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8"/>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8"/>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8"/>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8"/>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8"/>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8"/>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8"/>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8"/>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8"/>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8"/>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8"/>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8"/>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8"/>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8"/>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8"/>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8"/>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8"/>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8"/>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8"/>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8"/>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8"/>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8"/>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8"/>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8"/>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8"/>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8"/>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8"/>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8"/>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8"/>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8"/>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8"/>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8"/>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8"/>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8"/>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8"/>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8"/>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8"/>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8"/>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8"/>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8"/>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8"/>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8"/>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8"/>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8"/>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8"/>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8"/>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8"/>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8"/>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8"/>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8"/>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8"/>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8"/>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8"/>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8"/>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8"/>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8"/>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8"/>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8"/>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8"/>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8"/>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8"/>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8"/>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8"/>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8"/>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8"/>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8"/>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8"/>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8"/>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8"/>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8"/>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8"/>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8"/>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8"/>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8"/>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8"/>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8"/>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8"/>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8"/>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8"/>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8"/>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8"/>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8"/>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8"/>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8"/>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8"/>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8"/>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8"/>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8"/>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8"/>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8"/>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8"/>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8"/>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8"/>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8"/>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8"/>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8"/>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8"/>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8"/>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8"/>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8"/>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8"/>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8"/>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8"/>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8"/>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8"/>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8"/>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8"/>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8"/>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8"/>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8"/>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78"/>
          <p:cNvGrpSpPr/>
          <p:nvPr/>
        </p:nvGrpSpPr>
        <p:grpSpPr>
          <a:xfrm>
            <a:off x="5834043" y="994977"/>
            <a:ext cx="2590840" cy="1380235"/>
            <a:chOff x="233350" y="949250"/>
            <a:chExt cx="7137300" cy="3802300"/>
          </a:xfrm>
        </p:grpSpPr>
        <p:sp>
          <p:nvSpPr>
            <p:cNvPr id="3156" name="Google Shape;3156;p7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78"/>
          <p:cNvGrpSpPr/>
          <p:nvPr/>
        </p:nvGrpSpPr>
        <p:grpSpPr>
          <a:xfrm>
            <a:off x="7648472" y="3039750"/>
            <a:ext cx="104231" cy="320340"/>
            <a:chOff x="7564426" y="3224343"/>
            <a:chExt cx="119985" cy="368801"/>
          </a:xfrm>
        </p:grpSpPr>
        <p:sp>
          <p:nvSpPr>
            <p:cNvPr id="3208" name="Google Shape;3208;p78"/>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8"/>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0" name="Google Shape;3210;p78"/>
          <p:cNvGrpSpPr/>
          <p:nvPr/>
        </p:nvGrpSpPr>
        <p:grpSpPr>
          <a:xfrm>
            <a:off x="7347961" y="3033852"/>
            <a:ext cx="189489" cy="332132"/>
            <a:chOff x="8370831" y="3202002"/>
            <a:chExt cx="218129" cy="382376"/>
          </a:xfrm>
        </p:grpSpPr>
        <p:sp>
          <p:nvSpPr>
            <p:cNvPr id="3211" name="Google Shape;3211;p78"/>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8"/>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3" name="Google Shape;3213;p78"/>
          <p:cNvGrpSpPr/>
          <p:nvPr/>
        </p:nvGrpSpPr>
        <p:grpSpPr>
          <a:xfrm>
            <a:off x="8071350" y="3444984"/>
            <a:ext cx="309429" cy="267000"/>
            <a:chOff x="6742064" y="3750480"/>
            <a:chExt cx="399315" cy="344560"/>
          </a:xfrm>
        </p:grpSpPr>
        <p:sp>
          <p:nvSpPr>
            <p:cNvPr id="3214" name="Google Shape;3214;p78"/>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8"/>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78"/>
          <p:cNvGrpSpPr/>
          <p:nvPr/>
        </p:nvGrpSpPr>
        <p:grpSpPr>
          <a:xfrm>
            <a:off x="7610369" y="3796031"/>
            <a:ext cx="180437" cy="281608"/>
            <a:chOff x="7248525" y="3739696"/>
            <a:chExt cx="230531" cy="359790"/>
          </a:xfrm>
        </p:grpSpPr>
        <p:sp>
          <p:nvSpPr>
            <p:cNvPr id="3217" name="Google Shape;3217;p78"/>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8"/>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9" name="Google Shape;3219;p78"/>
          <p:cNvGrpSpPr/>
          <p:nvPr/>
        </p:nvGrpSpPr>
        <p:grpSpPr>
          <a:xfrm>
            <a:off x="7856288" y="3439255"/>
            <a:ext cx="162896" cy="278710"/>
            <a:chOff x="7601242" y="3729267"/>
            <a:chExt cx="222566" cy="380803"/>
          </a:xfrm>
        </p:grpSpPr>
        <p:sp>
          <p:nvSpPr>
            <p:cNvPr id="3220" name="Google Shape;3220;p78"/>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8"/>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2" name="Google Shape;3222;p78"/>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3" name="Google Shape;3223;p78"/>
          <p:cNvGrpSpPr/>
          <p:nvPr/>
        </p:nvGrpSpPr>
        <p:grpSpPr>
          <a:xfrm>
            <a:off x="7345934" y="3440396"/>
            <a:ext cx="193543" cy="275990"/>
            <a:chOff x="8304647" y="3738687"/>
            <a:chExt cx="225076" cy="320956"/>
          </a:xfrm>
        </p:grpSpPr>
        <p:sp>
          <p:nvSpPr>
            <p:cNvPr id="3224" name="Google Shape;3224;p78"/>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8"/>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8"/>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7" name="Google Shape;3227;p78"/>
          <p:cNvGrpSpPr/>
          <p:nvPr/>
        </p:nvGrpSpPr>
        <p:grpSpPr>
          <a:xfrm>
            <a:off x="7618426" y="3440396"/>
            <a:ext cx="178492" cy="275990"/>
            <a:chOff x="8615101" y="3738687"/>
            <a:chExt cx="207573" cy="320956"/>
          </a:xfrm>
        </p:grpSpPr>
        <p:sp>
          <p:nvSpPr>
            <p:cNvPr id="3228" name="Google Shape;3228;p78"/>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8"/>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8"/>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1" name="Google Shape;3231;p78"/>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2" name="Google Shape;3232;p78"/>
          <p:cNvGrpSpPr/>
          <p:nvPr/>
        </p:nvGrpSpPr>
        <p:grpSpPr>
          <a:xfrm>
            <a:off x="6013131" y="3561884"/>
            <a:ext cx="557670" cy="511283"/>
            <a:chOff x="6015419" y="3716859"/>
            <a:chExt cx="557671" cy="511283"/>
          </a:xfrm>
        </p:grpSpPr>
        <p:sp>
          <p:nvSpPr>
            <p:cNvPr id="3233" name="Google Shape;3233;p78"/>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4" name="Google Shape;3234;p78"/>
            <p:cNvGrpSpPr/>
            <p:nvPr/>
          </p:nvGrpSpPr>
          <p:grpSpPr>
            <a:xfrm>
              <a:off x="6036094" y="3716980"/>
              <a:ext cx="529860" cy="510468"/>
              <a:chOff x="6036094" y="3716980"/>
              <a:chExt cx="529860" cy="510468"/>
            </a:xfrm>
          </p:grpSpPr>
          <p:sp>
            <p:nvSpPr>
              <p:cNvPr id="3235" name="Google Shape;3235;p78"/>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8"/>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8"/>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8"/>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8"/>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8"/>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8"/>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8"/>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8"/>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8"/>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45" name="Google Shape;3245;p78"/>
          <p:cNvGrpSpPr/>
          <p:nvPr/>
        </p:nvGrpSpPr>
        <p:grpSpPr>
          <a:xfrm>
            <a:off x="6642016" y="2918653"/>
            <a:ext cx="576302" cy="511871"/>
            <a:chOff x="6644304" y="3073628"/>
            <a:chExt cx="576302" cy="511871"/>
          </a:xfrm>
        </p:grpSpPr>
        <p:sp>
          <p:nvSpPr>
            <p:cNvPr id="3246" name="Google Shape;3246;p7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7" name="Google Shape;3247;p78"/>
            <p:cNvGrpSpPr/>
            <p:nvPr/>
          </p:nvGrpSpPr>
          <p:grpSpPr>
            <a:xfrm>
              <a:off x="6712169" y="3085440"/>
              <a:ext cx="481622" cy="494913"/>
              <a:chOff x="6712169" y="3085440"/>
              <a:chExt cx="481622" cy="494913"/>
            </a:xfrm>
          </p:grpSpPr>
          <p:sp>
            <p:nvSpPr>
              <p:cNvPr id="3248" name="Google Shape;3248;p78"/>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8"/>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8"/>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8"/>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8"/>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3" name="Google Shape;3253;p78"/>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8"/>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8"/>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6" name="Google Shape;3256;p78"/>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7" name="Google Shape;3257;p78"/>
          <p:cNvGrpSpPr/>
          <p:nvPr/>
        </p:nvGrpSpPr>
        <p:grpSpPr>
          <a:xfrm>
            <a:off x="6649867" y="3561648"/>
            <a:ext cx="560631" cy="511352"/>
            <a:chOff x="6652154" y="3716623"/>
            <a:chExt cx="560631" cy="511352"/>
          </a:xfrm>
        </p:grpSpPr>
        <p:sp>
          <p:nvSpPr>
            <p:cNvPr id="3258" name="Google Shape;3258;p78"/>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9" name="Google Shape;3259;p78"/>
            <p:cNvGrpSpPr/>
            <p:nvPr/>
          </p:nvGrpSpPr>
          <p:grpSpPr>
            <a:xfrm>
              <a:off x="6669657" y="3716715"/>
              <a:ext cx="466779" cy="464290"/>
              <a:chOff x="6669657" y="3716715"/>
              <a:chExt cx="466779" cy="464290"/>
            </a:xfrm>
          </p:grpSpPr>
          <p:sp>
            <p:nvSpPr>
              <p:cNvPr id="3260" name="Google Shape;3260;p78"/>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8"/>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8"/>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8"/>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8"/>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8"/>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8"/>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8"/>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8"/>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8"/>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8"/>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8"/>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8"/>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73" name="Google Shape;3273;p78"/>
          <p:cNvGrpSpPr/>
          <p:nvPr/>
        </p:nvGrpSpPr>
        <p:grpSpPr>
          <a:xfrm>
            <a:off x="7843958" y="3843056"/>
            <a:ext cx="187557" cy="187557"/>
            <a:chOff x="8565775" y="671075"/>
            <a:chExt cx="441000" cy="441000"/>
          </a:xfrm>
        </p:grpSpPr>
        <p:sp>
          <p:nvSpPr>
            <p:cNvPr id="3274" name="Google Shape;3274;p7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8"/>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6" name="Google Shape;3276;p78"/>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8"/>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8" name="Google Shape;3278;p78"/>
          <p:cNvGrpSpPr/>
          <p:nvPr/>
        </p:nvGrpSpPr>
        <p:grpSpPr>
          <a:xfrm>
            <a:off x="5997813" y="2921275"/>
            <a:ext cx="587871" cy="512373"/>
            <a:chOff x="6000100" y="3076250"/>
            <a:chExt cx="587871" cy="512373"/>
          </a:xfrm>
        </p:grpSpPr>
        <p:sp>
          <p:nvSpPr>
            <p:cNvPr id="3279" name="Google Shape;3279;p78"/>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0" name="Google Shape;3280;p78"/>
            <p:cNvGrpSpPr/>
            <p:nvPr/>
          </p:nvGrpSpPr>
          <p:grpSpPr>
            <a:xfrm>
              <a:off x="6031360" y="3076713"/>
              <a:ext cx="539107" cy="480965"/>
              <a:chOff x="6031360" y="3076713"/>
              <a:chExt cx="539107" cy="480965"/>
            </a:xfrm>
          </p:grpSpPr>
          <p:sp>
            <p:nvSpPr>
              <p:cNvPr id="3281" name="Google Shape;3281;p78"/>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8"/>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8"/>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8"/>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8"/>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8"/>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8"/>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88" name="Google Shape;3288;p78"/>
          <p:cNvGrpSpPr/>
          <p:nvPr/>
        </p:nvGrpSpPr>
        <p:grpSpPr>
          <a:xfrm>
            <a:off x="3416804" y="902588"/>
            <a:ext cx="2310381" cy="1488888"/>
            <a:chOff x="229225" y="549050"/>
            <a:chExt cx="7161750" cy="4615275"/>
          </a:xfrm>
        </p:grpSpPr>
        <p:sp>
          <p:nvSpPr>
            <p:cNvPr id="3289" name="Google Shape;3289;p78"/>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8"/>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8"/>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8"/>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8"/>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8"/>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8"/>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8"/>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8"/>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8"/>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8"/>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8"/>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8"/>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8"/>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8"/>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8"/>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8"/>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8"/>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8"/>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8"/>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8"/>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8"/>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8"/>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8"/>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8"/>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8"/>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8"/>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8"/>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8"/>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8"/>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8"/>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8"/>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8"/>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8"/>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8"/>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8"/>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8"/>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8"/>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8"/>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8"/>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8"/>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8"/>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8"/>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8"/>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8"/>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8"/>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8"/>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8"/>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8"/>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8"/>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8"/>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8"/>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8"/>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8"/>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8"/>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8"/>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8"/>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8"/>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8"/>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8"/>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8"/>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8"/>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8"/>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8"/>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8"/>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8"/>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8"/>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8"/>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8"/>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8"/>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8"/>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8"/>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8"/>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8"/>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8"/>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8"/>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8"/>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8"/>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8"/>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8"/>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8"/>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8"/>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8"/>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8"/>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8"/>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8"/>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8"/>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8"/>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8"/>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8"/>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8"/>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8"/>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8"/>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8"/>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8"/>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8"/>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8"/>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8"/>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8"/>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8"/>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8"/>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8"/>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8"/>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8"/>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8"/>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8"/>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8"/>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8"/>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8"/>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8"/>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8"/>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8"/>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8"/>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8"/>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8"/>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8"/>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8"/>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 name="Google Shape;3406;p78"/>
          <p:cNvGrpSpPr/>
          <p:nvPr/>
        </p:nvGrpSpPr>
        <p:grpSpPr>
          <a:xfrm>
            <a:off x="3514722" y="2832485"/>
            <a:ext cx="2310282" cy="1374222"/>
            <a:chOff x="238125" y="732525"/>
            <a:chExt cx="7130500" cy="4241425"/>
          </a:xfrm>
        </p:grpSpPr>
        <p:sp>
          <p:nvSpPr>
            <p:cNvPr id="3407" name="Google Shape;3407;p78"/>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8"/>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8"/>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8"/>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8"/>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8"/>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8"/>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8"/>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8"/>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8"/>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8"/>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8"/>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8"/>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8"/>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8"/>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8"/>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8"/>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8"/>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8"/>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8"/>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8"/>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8"/>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8"/>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8"/>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8"/>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8"/>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8"/>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8"/>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8"/>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8"/>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8"/>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8"/>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8"/>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8"/>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8"/>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8"/>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8"/>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8"/>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8"/>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8"/>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8"/>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8"/>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8"/>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8"/>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8"/>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8"/>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8"/>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8"/>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8"/>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8"/>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8"/>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8"/>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8"/>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8"/>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8"/>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8"/>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8"/>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8"/>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8"/>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8"/>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8"/>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8"/>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8"/>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8"/>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8"/>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8"/>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8"/>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8"/>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8"/>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8"/>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8"/>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8"/>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8"/>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8"/>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8"/>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8"/>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8"/>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8"/>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8"/>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8"/>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8"/>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8"/>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8"/>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8"/>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8"/>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8"/>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8"/>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8"/>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8"/>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8"/>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8"/>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8"/>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8"/>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8"/>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8"/>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8"/>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8"/>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8"/>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8"/>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8"/>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8"/>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8"/>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8"/>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8"/>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8"/>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8"/>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8"/>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8"/>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8"/>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8"/>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8"/>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8"/>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8"/>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8"/>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524"/>
        <p:cNvGrpSpPr/>
        <p:nvPr/>
      </p:nvGrpSpPr>
      <p:grpSpPr>
        <a:xfrm>
          <a:off x="0" y="0"/>
          <a:ext cx="0" cy="0"/>
          <a:chOff x="0" y="0"/>
          <a:chExt cx="0" cy="0"/>
        </a:xfrm>
      </p:grpSpPr>
      <p:grpSp>
        <p:nvGrpSpPr>
          <p:cNvPr id="3525" name="Google Shape;3525;p79"/>
          <p:cNvGrpSpPr/>
          <p:nvPr/>
        </p:nvGrpSpPr>
        <p:grpSpPr>
          <a:xfrm>
            <a:off x="729274" y="969759"/>
            <a:ext cx="2507799" cy="206239"/>
            <a:chOff x="106648" y="895722"/>
            <a:chExt cx="4481413" cy="374300"/>
          </a:xfrm>
        </p:grpSpPr>
        <p:grpSp>
          <p:nvGrpSpPr>
            <p:cNvPr id="3526" name="Google Shape;3526;p79"/>
            <p:cNvGrpSpPr/>
            <p:nvPr/>
          </p:nvGrpSpPr>
          <p:grpSpPr>
            <a:xfrm>
              <a:off x="2233276" y="895722"/>
              <a:ext cx="1082667" cy="223591"/>
              <a:chOff x="4808316" y="2800065"/>
              <a:chExt cx="1999386" cy="412910"/>
            </a:xfrm>
          </p:grpSpPr>
          <p:sp>
            <p:nvSpPr>
              <p:cNvPr id="3527" name="Google Shape;3527;p79"/>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28" name="Google Shape;3528;p79"/>
              <p:cNvGrpSpPr/>
              <p:nvPr/>
            </p:nvGrpSpPr>
            <p:grpSpPr>
              <a:xfrm>
                <a:off x="4808316" y="2800065"/>
                <a:ext cx="92400" cy="411825"/>
                <a:chOff x="845575" y="2563700"/>
                <a:chExt cx="92400" cy="411825"/>
              </a:xfrm>
            </p:grpSpPr>
            <p:cxnSp>
              <p:nvCxnSpPr>
                <p:cNvPr id="3529" name="Google Shape;3529;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530" name="Google Shape;3530;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31" name="Google Shape;3531;p79"/>
            <p:cNvGrpSpPr/>
            <p:nvPr/>
          </p:nvGrpSpPr>
          <p:grpSpPr>
            <a:xfrm>
              <a:off x="106648" y="895722"/>
              <a:ext cx="1088401" cy="223591"/>
              <a:chOff x="881025" y="2800065"/>
              <a:chExt cx="2009975" cy="412910"/>
            </a:xfrm>
          </p:grpSpPr>
          <p:sp>
            <p:nvSpPr>
              <p:cNvPr id="3532" name="Google Shape;3532;p79"/>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33" name="Google Shape;3533;p79"/>
              <p:cNvGrpSpPr/>
              <p:nvPr/>
            </p:nvGrpSpPr>
            <p:grpSpPr>
              <a:xfrm>
                <a:off x="881025" y="2800065"/>
                <a:ext cx="92400" cy="411825"/>
                <a:chOff x="845575" y="2563700"/>
                <a:chExt cx="92400" cy="411825"/>
              </a:xfrm>
            </p:grpSpPr>
            <p:cxnSp>
              <p:nvCxnSpPr>
                <p:cNvPr id="3534" name="Google Shape;3534;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535" name="Google Shape;3535;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36" name="Google Shape;3536;p79"/>
            <p:cNvGrpSpPr/>
            <p:nvPr/>
          </p:nvGrpSpPr>
          <p:grpSpPr>
            <a:xfrm>
              <a:off x="1172346" y="1047018"/>
              <a:ext cx="1083151" cy="223003"/>
              <a:chOff x="2849073" y="3079467"/>
              <a:chExt cx="2000279" cy="411825"/>
            </a:xfrm>
          </p:grpSpPr>
          <p:sp>
            <p:nvSpPr>
              <p:cNvPr id="3537" name="Google Shape;3537;p79"/>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38" name="Google Shape;3538;p79"/>
              <p:cNvGrpSpPr/>
              <p:nvPr/>
            </p:nvGrpSpPr>
            <p:grpSpPr>
              <a:xfrm rot="10800000">
                <a:off x="2849073" y="3079467"/>
                <a:ext cx="92400" cy="411825"/>
                <a:chOff x="2070100" y="2563700"/>
                <a:chExt cx="92400" cy="411825"/>
              </a:xfrm>
            </p:grpSpPr>
            <p:cxnSp>
              <p:nvCxnSpPr>
                <p:cNvPr id="3539" name="Google Shape;3539;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540" name="Google Shape;3540;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41" name="Google Shape;3541;p79"/>
            <p:cNvGrpSpPr/>
            <p:nvPr/>
          </p:nvGrpSpPr>
          <p:grpSpPr>
            <a:xfrm>
              <a:off x="3290132" y="1047018"/>
              <a:ext cx="1297929" cy="223003"/>
              <a:chOff x="6760035" y="3079467"/>
              <a:chExt cx="2396914" cy="411825"/>
            </a:xfrm>
          </p:grpSpPr>
          <p:sp>
            <p:nvSpPr>
              <p:cNvPr id="3542" name="Google Shape;3542;p79"/>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3" name="Google Shape;3543;p79"/>
              <p:cNvGrpSpPr/>
              <p:nvPr/>
            </p:nvGrpSpPr>
            <p:grpSpPr>
              <a:xfrm rot="10800000">
                <a:off x="6760035" y="3079467"/>
                <a:ext cx="92400" cy="411825"/>
                <a:chOff x="2070100" y="2563700"/>
                <a:chExt cx="92400" cy="411825"/>
              </a:xfrm>
            </p:grpSpPr>
            <p:cxnSp>
              <p:nvCxnSpPr>
                <p:cNvPr id="3544" name="Google Shape;3544;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545" name="Google Shape;3545;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546" name="Google Shape;3546;p79"/>
          <p:cNvGrpSpPr/>
          <p:nvPr/>
        </p:nvGrpSpPr>
        <p:grpSpPr>
          <a:xfrm>
            <a:off x="2147036" y="3369130"/>
            <a:ext cx="1086701" cy="799429"/>
            <a:chOff x="2183288" y="3555572"/>
            <a:chExt cx="1136241" cy="835873"/>
          </a:xfrm>
        </p:grpSpPr>
        <p:sp>
          <p:nvSpPr>
            <p:cNvPr id="3547" name="Google Shape;3547;p79"/>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8" name="Google Shape;3548;p79"/>
            <p:cNvGrpSpPr/>
            <p:nvPr/>
          </p:nvGrpSpPr>
          <p:grpSpPr>
            <a:xfrm>
              <a:off x="2205895" y="3637269"/>
              <a:ext cx="1089848" cy="724993"/>
              <a:chOff x="2205895" y="3637269"/>
              <a:chExt cx="1089848" cy="724993"/>
            </a:xfrm>
          </p:grpSpPr>
          <p:sp>
            <p:nvSpPr>
              <p:cNvPr id="3549" name="Google Shape;3549;p79"/>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9"/>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9"/>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9"/>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9"/>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9"/>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5" name="Google Shape;3555;p79"/>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56" name="Google Shape;3556;p79"/>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557" name="Google Shape;3557;p79"/>
            <p:cNvGrpSpPr/>
            <p:nvPr/>
          </p:nvGrpSpPr>
          <p:grpSpPr>
            <a:xfrm>
              <a:off x="3173850" y="3779426"/>
              <a:ext cx="145679" cy="70048"/>
              <a:chOff x="3173850" y="3779426"/>
              <a:chExt cx="145679" cy="70048"/>
            </a:xfrm>
          </p:grpSpPr>
          <p:cxnSp>
            <p:nvCxnSpPr>
              <p:cNvPr id="3558" name="Google Shape;3558;p79"/>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3559" name="Google Shape;3559;p79"/>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0" name="Google Shape;3560;p79"/>
            <p:cNvGrpSpPr/>
            <p:nvPr/>
          </p:nvGrpSpPr>
          <p:grpSpPr>
            <a:xfrm>
              <a:off x="2183288" y="4139483"/>
              <a:ext cx="145133" cy="70048"/>
              <a:chOff x="2183288" y="4139483"/>
              <a:chExt cx="145133" cy="70048"/>
            </a:xfrm>
          </p:grpSpPr>
          <p:cxnSp>
            <p:nvCxnSpPr>
              <p:cNvPr id="3561" name="Google Shape;3561;p79"/>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3562" name="Google Shape;3562;p79"/>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3" name="Google Shape;3563;p79"/>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64" name="Google Shape;3564;p79"/>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565" name="Google Shape;3565;p79"/>
            <p:cNvGrpSpPr/>
            <p:nvPr/>
          </p:nvGrpSpPr>
          <p:grpSpPr>
            <a:xfrm>
              <a:off x="2943836" y="4268886"/>
              <a:ext cx="60717" cy="122559"/>
              <a:chOff x="2943836" y="4268886"/>
              <a:chExt cx="60717" cy="122559"/>
            </a:xfrm>
          </p:grpSpPr>
          <p:sp>
            <p:nvSpPr>
              <p:cNvPr id="3566" name="Google Shape;3566;p79"/>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67" name="Google Shape;3567;p79"/>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3568" name="Google Shape;3568;p79"/>
          <p:cNvGrpSpPr/>
          <p:nvPr/>
        </p:nvGrpSpPr>
        <p:grpSpPr>
          <a:xfrm>
            <a:off x="3409981" y="1290129"/>
            <a:ext cx="1675870" cy="758251"/>
            <a:chOff x="3530532" y="1496185"/>
            <a:chExt cx="1562000" cy="706730"/>
          </a:xfrm>
        </p:grpSpPr>
        <p:cxnSp>
          <p:nvCxnSpPr>
            <p:cNvPr id="3569" name="Google Shape;3569;p79"/>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3570" name="Google Shape;3570;p79"/>
            <p:cNvGrpSpPr/>
            <p:nvPr/>
          </p:nvGrpSpPr>
          <p:grpSpPr>
            <a:xfrm>
              <a:off x="3530532" y="1496185"/>
              <a:ext cx="323430" cy="463587"/>
              <a:chOff x="3530532" y="1496185"/>
              <a:chExt cx="323430" cy="463587"/>
            </a:xfrm>
          </p:grpSpPr>
          <p:grpSp>
            <p:nvGrpSpPr>
              <p:cNvPr id="3571" name="Google Shape;3571;p79"/>
              <p:cNvGrpSpPr/>
              <p:nvPr/>
            </p:nvGrpSpPr>
            <p:grpSpPr>
              <a:xfrm>
                <a:off x="3567462" y="1496185"/>
                <a:ext cx="286500" cy="361376"/>
                <a:chOff x="3567462" y="1496185"/>
                <a:chExt cx="286500" cy="361376"/>
              </a:xfrm>
            </p:grpSpPr>
            <p:cxnSp>
              <p:nvCxnSpPr>
                <p:cNvPr id="3572" name="Google Shape;3572;p79"/>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573" name="Google Shape;3573;p79"/>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4" name="Google Shape;3574;p79"/>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5" name="Google Shape;3575;p79"/>
            <p:cNvGrpSpPr/>
            <p:nvPr/>
          </p:nvGrpSpPr>
          <p:grpSpPr>
            <a:xfrm>
              <a:off x="3891569" y="1779209"/>
              <a:ext cx="323945" cy="423706"/>
              <a:chOff x="3891569" y="1779209"/>
              <a:chExt cx="323945" cy="423706"/>
            </a:xfrm>
          </p:grpSpPr>
          <p:grpSp>
            <p:nvGrpSpPr>
              <p:cNvPr id="3576" name="Google Shape;3576;p79"/>
              <p:cNvGrpSpPr/>
              <p:nvPr/>
            </p:nvGrpSpPr>
            <p:grpSpPr>
              <a:xfrm>
                <a:off x="3929014" y="1881638"/>
                <a:ext cx="286500" cy="321278"/>
                <a:chOff x="3929014" y="1881638"/>
                <a:chExt cx="286500" cy="321278"/>
              </a:xfrm>
            </p:grpSpPr>
            <p:cxnSp>
              <p:nvCxnSpPr>
                <p:cNvPr id="3577" name="Google Shape;3577;p79"/>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3578" name="Google Shape;3578;p79"/>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9" name="Google Shape;3579;p79"/>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0" name="Google Shape;3580;p79"/>
            <p:cNvGrpSpPr/>
            <p:nvPr/>
          </p:nvGrpSpPr>
          <p:grpSpPr>
            <a:xfrm>
              <a:off x="4252606" y="1496185"/>
              <a:ext cx="324721" cy="463587"/>
              <a:chOff x="4252606" y="1496185"/>
              <a:chExt cx="324721" cy="463587"/>
            </a:xfrm>
          </p:grpSpPr>
          <p:grpSp>
            <p:nvGrpSpPr>
              <p:cNvPr id="3581" name="Google Shape;3581;p79"/>
              <p:cNvGrpSpPr/>
              <p:nvPr/>
            </p:nvGrpSpPr>
            <p:grpSpPr>
              <a:xfrm>
                <a:off x="4290828" y="1496185"/>
                <a:ext cx="286500" cy="361376"/>
                <a:chOff x="4290828" y="1496185"/>
                <a:chExt cx="286500" cy="361376"/>
              </a:xfrm>
            </p:grpSpPr>
            <p:cxnSp>
              <p:nvCxnSpPr>
                <p:cNvPr id="3582" name="Google Shape;3582;p79"/>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583" name="Google Shape;3583;p79"/>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4" name="Google Shape;3584;p79"/>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5" name="Google Shape;3585;p79"/>
            <p:cNvGrpSpPr/>
            <p:nvPr/>
          </p:nvGrpSpPr>
          <p:grpSpPr>
            <a:xfrm>
              <a:off x="4613643" y="1763716"/>
              <a:ext cx="325308" cy="439200"/>
              <a:chOff x="4613643" y="1763716"/>
              <a:chExt cx="325308" cy="439200"/>
            </a:xfrm>
          </p:grpSpPr>
          <p:grpSp>
            <p:nvGrpSpPr>
              <p:cNvPr id="3586" name="Google Shape;3586;p79"/>
              <p:cNvGrpSpPr/>
              <p:nvPr/>
            </p:nvGrpSpPr>
            <p:grpSpPr>
              <a:xfrm>
                <a:off x="4652451" y="1879538"/>
                <a:ext cx="286500" cy="323378"/>
                <a:chOff x="4652451" y="1879538"/>
                <a:chExt cx="286500" cy="323378"/>
              </a:xfrm>
            </p:grpSpPr>
            <p:cxnSp>
              <p:nvCxnSpPr>
                <p:cNvPr id="3587" name="Google Shape;3587;p79"/>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3588" name="Google Shape;3588;p79"/>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9" name="Google Shape;3589;p79"/>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90" name="Google Shape;3590;p79"/>
          <p:cNvGrpSpPr/>
          <p:nvPr/>
        </p:nvGrpSpPr>
        <p:grpSpPr>
          <a:xfrm>
            <a:off x="3421841" y="2143755"/>
            <a:ext cx="1652173" cy="391517"/>
            <a:chOff x="3512551" y="2358270"/>
            <a:chExt cx="1597383" cy="378533"/>
          </a:xfrm>
        </p:grpSpPr>
        <p:cxnSp>
          <p:nvCxnSpPr>
            <p:cNvPr id="3591" name="Google Shape;3591;p79"/>
            <p:cNvCxnSpPr>
              <a:stCxn id="3592" idx="6"/>
              <a:endCxn id="359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3594" name="Google Shape;3594;p79"/>
            <p:cNvGrpSpPr/>
            <p:nvPr/>
          </p:nvGrpSpPr>
          <p:grpSpPr>
            <a:xfrm>
              <a:off x="3512551" y="2358270"/>
              <a:ext cx="225647" cy="307714"/>
              <a:chOff x="2182679" y="2004714"/>
              <a:chExt cx="792300" cy="1080458"/>
            </a:xfrm>
          </p:grpSpPr>
          <p:cxnSp>
            <p:nvCxnSpPr>
              <p:cNvPr id="3595" name="Google Shape;3595;p79"/>
              <p:cNvCxnSpPr>
                <a:stCxn id="359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592" name="Google Shape;3592;p79"/>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9"/>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79"/>
            <p:cNvGrpSpPr/>
            <p:nvPr/>
          </p:nvGrpSpPr>
          <p:grpSpPr>
            <a:xfrm>
              <a:off x="3969644" y="2440153"/>
              <a:ext cx="225853" cy="296651"/>
              <a:chOff x="3775710" y="1729289"/>
              <a:chExt cx="136500" cy="179289"/>
            </a:xfrm>
          </p:grpSpPr>
          <p:cxnSp>
            <p:nvCxnSpPr>
              <p:cNvPr id="3598" name="Google Shape;3598;p79"/>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3599" name="Google Shape;3599;p79"/>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9"/>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1" name="Google Shape;3601;p79"/>
            <p:cNvGrpSpPr/>
            <p:nvPr/>
          </p:nvGrpSpPr>
          <p:grpSpPr>
            <a:xfrm>
              <a:off x="4427051" y="2358270"/>
              <a:ext cx="225647" cy="307714"/>
              <a:chOff x="5393704" y="2004714"/>
              <a:chExt cx="792300" cy="1080458"/>
            </a:xfrm>
          </p:grpSpPr>
          <p:cxnSp>
            <p:nvCxnSpPr>
              <p:cNvPr id="3602" name="Google Shape;3602;p79"/>
              <p:cNvCxnSpPr>
                <a:stCxn id="360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604" name="Google Shape;3604;p79"/>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9"/>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5" name="Google Shape;3605;p79"/>
            <p:cNvGrpSpPr/>
            <p:nvPr/>
          </p:nvGrpSpPr>
          <p:grpSpPr>
            <a:xfrm>
              <a:off x="4884287" y="2440252"/>
              <a:ext cx="225647" cy="296532"/>
              <a:chOff x="6999166" y="2292572"/>
              <a:chExt cx="792300" cy="1041192"/>
            </a:xfrm>
          </p:grpSpPr>
          <p:cxnSp>
            <p:nvCxnSpPr>
              <p:cNvPr id="3606" name="Google Shape;3606;p79"/>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3593" name="Google Shape;3593;p79"/>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9"/>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08" name="Google Shape;3608;p79"/>
          <p:cNvGrpSpPr/>
          <p:nvPr/>
        </p:nvGrpSpPr>
        <p:grpSpPr>
          <a:xfrm>
            <a:off x="6842649" y="979955"/>
            <a:ext cx="1581844" cy="732818"/>
            <a:chOff x="634175" y="2986275"/>
            <a:chExt cx="3147949" cy="1458344"/>
          </a:xfrm>
        </p:grpSpPr>
        <p:cxnSp>
          <p:nvCxnSpPr>
            <p:cNvPr id="3609" name="Google Shape;3609;p79"/>
            <p:cNvCxnSpPr>
              <a:stCxn id="3610" idx="4"/>
              <a:endCxn id="361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3612" name="Google Shape;3612;p79"/>
            <p:cNvCxnSpPr>
              <a:stCxn id="3611" idx="0"/>
              <a:endCxn id="361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3614" name="Google Shape;3614;p79"/>
            <p:cNvCxnSpPr>
              <a:stCxn id="3613" idx="4"/>
              <a:endCxn id="361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3616" name="Google Shape;3616;p79"/>
            <p:cNvCxnSpPr>
              <a:stCxn id="3615" idx="0"/>
              <a:endCxn id="361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3617" name="Google Shape;3617;p79"/>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613" name="Google Shape;3613;p79"/>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610" name="Google Shape;3610;p79"/>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615" name="Google Shape;3615;p79"/>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611" name="Google Shape;3611;p79"/>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3618" name="Google Shape;3618;p79"/>
          <p:cNvGrpSpPr/>
          <p:nvPr/>
        </p:nvGrpSpPr>
        <p:grpSpPr>
          <a:xfrm>
            <a:off x="3410364" y="2674265"/>
            <a:ext cx="1675128" cy="313674"/>
            <a:chOff x="998425" y="1182125"/>
            <a:chExt cx="1065400" cy="199500"/>
          </a:xfrm>
        </p:grpSpPr>
        <p:sp>
          <p:nvSpPr>
            <p:cNvPr id="3619" name="Google Shape;3619;p7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79"/>
          <p:cNvGrpSpPr/>
          <p:nvPr/>
        </p:nvGrpSpPr>
        <p:grpSpPr>
          <a:xfrm>
            <a:off x="3410363" y="3630231"/>
            <a:ext cx="1675129" cy="525345"/>
            <a:chOff x="5194708" y="3484366"/>
            <a:chExt cx="3148148" cy="987304"/>
          </a:xfrm>
        </p:grpSpPr>
        <p:grpSp>
          <p:nvGrpSpPr>
            <p:cNvPr id="3625" name="Google Shape;3625;p79"/>
            <p:cNvGrpSpPr/>
            <p:nvPr/>
          </p:nvGrpSpPr>
          <p:grpSpPr>
            <a:xfrm>
              <a:off x="7531521" y="3484366"/>
              <a:ext cx="811335" cy="987304"/>
              <a:chOff x="3379425" y="1617275"/>
              <a:chExt cx="1090650" cy="1327200"/>
            </a:xfrm>
          </p:grpSpPr>
          <p:sp>
            <p:nvSpPr>
              <p:cNvPr id="3626" name="Google Shape;3626;p7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9" name="Google Shape;3629;p79"/>
            <p:cNvGrpSpPr/>
            <p:nvPr/>
          </p:nvGrpSpPr>
          <p:grpSpPr>
            <a:xfrm>
              <a:off x="6752546" y="3484366"/>
              <a:ext cx="811428" cy="987304"/>
              <a:chOff x="2332275" y="1617275"/>
              <a:chExt cx="1090775" cy="1327200"/>
            </a:xfrm>
          </p:grpSpPr>
          <p:sp>
            <p:nvSpPr>
              <p:cNvPr id="3630" name="Google Shape;3630;p7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 name="Google Shape;3633;p79"/>
            <p:cNvGrpSpPr/>
            <p:nvPr/>
          </p:nvGrpSpPr>
          <p:grpSpPr>
            <a:xfrm>
              <a:off x="5973664" y="3484366"/>
              <a:ext cx="811335" cy="987304"/>
              <a:chOff x="1285250" y="1617275"/>
              <a:chExt cx="1090650" cy="1327200"/>
            </a:xfrm>
          </p:grpSpPr>
          <p:sp>
            <p:nvSpPr>
              <p:cNvPr id="3634" name="Google Shape;3634;p7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7" name="Google Shape;3637;p79"/>
            <p:cNvGrpSpPr/>
            <p:nvPr/>
          </p:nvGrpSpPr>
          <p:grpSpPr>
            <a:xfrm>
              <a:off x="5194708" y="3484366"/>
              <a:ext cx="811409" cy="987304"/>
              <a:chOff x="238125" y="1617275"/>
              <a:chExt cx="1090750" cy="1327200"/>
            </a:xfrm>
          </p:grpSpPr>
          <p:sp>
            <p:nvSpPr>
              <p:cNvPr id="3638" name="Google Shape;3638;p7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41" name="Google Shape;3641;p79"/>
          <p:cNvGrpSpPr/>
          <p:nvPr/>
        </p:nvGrpSpPr>
        <p:grpSpPr>
          <a:xfrm>
            <a:off x="6844048" y="2276120"/>
            <a:ext cx="1579046" cy="522230"/>
            <a:chOff x="6853641" y="2534077"/>
            <a:chExt cx="1515545" cy="501229"/>
          </a:xfrm>
        </p:grpSpPr>
        <p:grpSp>
          <p:nvGrpSpPr>
            <p:cNvPr id="3642" name="Google Shape;3642;p79"/>
            <p:cNvGrpSpPr/>
            <p:nvPr/>
          </p:nvGrpSpPr>
          <p:grpSpPr>
            <a:xfrm>
              <a:off x="6853641" y="2618923"/>
              <a:ext cx="1515545" cy="324556"/>
              <a:chOff x="6853641" y="2618923"/>
              <a:chExt cx="1515545" cy="324556"/>
            </a:xfrm>
          </p:grpSpPr>
          <p:sp>
            <p:nvSpPr>
              <p:cNvPr id="3643" name="Google Shape;3643;p79"/>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9"/>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9"/>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9"/>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9"/>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8" name="Google Shape;3648;p79"/>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9"/>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9"/>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9"/>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9"/>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3" name="Google Shape;3653;p79"/>
          <p:cNvGrpSpPr/>
          <p:nvPr/>
        </p:nvGrpSpPr>
        <p:grpSpPr>
          <a:xfrm>
            <a:off x="3438940" y="3151161"/>
            <a:ext cx="1617976" cy="346616"/>
            <a:chOff x="1808063" y="4294338"/>
            <a:chExt cx="3370782" cy="721817"/>
          </a:xfrm>
        </p:grpSpPr>
        <p:sp>
          <p:nvSpPr>
            <p:cNvPr id="3654" name="Google Shape;3654;p7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4" name="Google Shape;3664;p79"/>
          <p:cNvGrpSpPr/>
          <p:nvPr/>
        </p:nvGrpSpPr>
        <p:grpSpPr>
          <a:xfrm>
            <a:off x="5264936" y="3817911"/>
            <a:ext cx="1417067" cy="350605"/>
            <a:chOff x="4234950" y="2101012"/>
            <a:chExt cx="4219974" cy="1044090"/>
          </a:xfrm>
        </p:grpSpPr>
        <p:sp>
          <p:nvSpPr>
            <p:cNvPr id="3665" name="Google Shape;3665;p79"/>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9"/>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9"/>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9"/>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9"/>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9"/>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9"/>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9"/>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9"/>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9"/>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9"/>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9"/>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9"/>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9"/>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9"/>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9"/>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 name="Google Shape;3681;p79"/>
          <p:cNvGrpSpPr/>
          <p:nvPr/>
        </p:nvGrpSpPr>
        <p:grpSpPr>
          <a:xfrm>
            <a:off x="6840408" y="1808668"/>
            <a:ext cx="1586327" cy="371557"/>
            <a:chOff x="1247650" y="2075423"/>
            <a:chExt cx="6648477" cy="1557238"/>
          </a:xfrm>
        </p:grpSpPr>
        <p:sp>
          <p:nvSpPr>
            <p:cNvPr id="3682" name="Google Shape;3682;p7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8" name="Google Shape;3688;p79"/>
          <p:cNvGrpSpPr/>
          <p:nvPr/>
        </p:nvGrpSpPr>
        <p:grpSpPr>
          <a:xfrm>
            <a:off x="5271678" y="961858"/>
            <a:ext cx="1415601" cy="1648533"/>
            <a:chOff x="1839112" y="2209163"/>
            <a:chExt cx="1918159" cy="2233784"/>
          </a:xfrm>
        </p:grpSpPr>
        <p:sp>
          <p:nvSpPr>
            <p:cNvPr id="3689" name="Google Shape;3689;p79"/>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9"/>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9"/>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692" name="Google Shape;3692;p79"/>
            <p:cNvCxnSpPr>
              <a:stCxn id="3689" idx="6"/>
              <a:endCxn id="369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3693" name="Google Shape;3693;p79"/>
            <p:cNvCxnSpPr>
              <a:stCxn id="3690" idx="4"/>
              <a:endCxn id="369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3695" name="Google Shape;3695;p79"/>
            <p:cNvCxnSpPr>
              <a:stCxn id="3694" idx="6"/>
              <a:endCxn id="369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3696" name="Google Shape;3696;p79"/>
            <p:cNvCxnSpPr>
              <a:stCxn id="3691" idx="4"/>
              <a:endCxn id="369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3694" name="Google Shape;3694;p79"/>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9"/>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9"/>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699" name="Google Shape;3699;p79"/>
            <p:cNvCxnSpPr>
              <a:endCxn id="369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3700" name="Google Shape;3700;p79"/>
          <p:cNvGrpSpPr/>
          <p:nvPr/>
        </p:nvGrpSpPr>
        <p:grpSpPr>
          <a:xfrm>
            <a:off x="3428944" y="979942"/>
            <a:ext cx="1637968" cy="154942"/>
            <a:chOff x="238125" y="2506075"/>
            <a:chExt cx="7115411" cy="673075"/>
          </a:xfrm>
        </p:grpSpPr>
        <p:sp>
          <p:nvSpPr>
            <p:cNvPr id="3701" name="Google Shape;3701;p7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6" name="Google Shape;3706;p79"/>
          <p:cNvGrpSpPr/>
          <p:nvPr/>
        </p:nvGrpSpPr>
        <p:grpSpPr>
          <a:xfrm>
            <a:off x="1969680" y="1294660"/>
            <a:ext cx="1262932" cy="785408"/>
            <a:chOff x="548861" y="389676"/>
            <a:chExt cx="3843371" cy="2390163"/>
          </a:xfrm>
        </p:grpSpPr>
        <p:cxnSp>
          <p:nvCxnSpPr>
            <p:cNvPr id="3707" name="Google Shape;3707;p79"/>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708" name="Google Shape;3708;p79"/>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709" name="Google Shape;3709;p79"/>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710" name="Google Shape;3710;p79"/>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3711" name="Google Shape;3711;p79"/>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3712" name="Google Shape;3712;p79"/>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713" name="Google Shape;3713;p79"/>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3714" name="Google Shape;3714;p79"/>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9"/>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9"/>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9"/>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9"/>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9"/>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0" name="Google Shape;3720;p79"/>
          <p:cNvGrpSpPr/>
          <p:nvPr/>
        </p:nvGrpSpPr>
        <p:grpSpPr>
          <a:xfrm>
            <a:off x="757812" y="2401537"/>
            <a:ext cx="1412054" cy="633562"/>
            <a:chOff x="1187400" y="2529299"/>
            <a:chExt cx="6769193" cy="2241903"/>
          </a:xfrm>
        </p:grpSpPr>
        <p:sp>
          <p:nvSpPr>
            <p:cNvPr id="3721" name="Google Shape;3721;p79"/>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3722" name="Google Shape;3722;p79"/>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723" name="Google Shape;3723;p79"/>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724" name="Google Shape;3724;p79"/>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725" name="Google Shape;3725;p79"/>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726" name="Google Shape;3726;p79"/>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727" name="Google Shape;3727;p79"/>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3728" name="Google Shape;3728;p79"/>
            <p:cNvCxnSpPr>
              <a:stCxn id="3721" idx="2"/>
              <a:endCxn id="372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729" name="Google Shape;3729;p79"/>
            <p:cNvCxnSpPr>
              <a:stCxn id="3723" idx="0"/>
              <a:endCxn id="372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730" name="Google Shape;3730;p79"/>
            <p:cNvCxnSpPr>
              <a:stCxn id="3723" idx="2"/>
              <a:endCxn id="372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731" name="Google Shape;3731;p79"/>
            <p:cNvCxnSpPr>
              <a:stCxn id="3724" idx="0"/>
              <a:endCxn id="372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732" name="Google Shape;3732;p79"/>
            <p:cNvCxnSpPr>
              <a:stCxn id="3722" idx="2"/>
              <a:endCxn id="372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733" name="Google Shape;3733;p79"/>
            <p:cNvCxnSpPr>
              <a:stCxn id="3726" idx="0"/>
              <a:endCxn id="372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3734" name="Google Shape;3734;p79"/>
          <p:cNvGrpSpPr/>
          <p:nvPr/>
        </p:nvGrpSpPr>
        <p:grpSpPr>
          <a:xfrm>
            <a:off x="6844058" y="2894246"/>
            <a:ext cx="1579035" cy="540873"/>
            <a:chOff x="6895650" y="3126697"/>
            <a:chExt cx="1436662" cy="492105"/>
          </a:xfrm>
        </p:grpSpPr>
        <p:sp>
          <p:nvSpPr>
            <p:cNvPr id="3735" name="Google Shape;3735;p79"/>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9"/>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9"/>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9"/>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9"/>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0" name="Google Shape;3740;p79"/>
            <p:cNvGrpSpPr/>
            <p:nvPr/>
          </p:nvGrpSpPr>
          <p:grpSpPr>
            <a:xfrm>
              <a:off x="6995957" y="3335810"/>
              <a:ext cx="1230393" cy="71754"/>
              <a:chOff x="6995957" y="3287964"/>
              <a:chExt cx="1230393" cy="71754"/>
            </a:xfrm>
          </p:grpSpPr>
          <p:sp>
            <p:nvSpPr>
              <p:cNvPr id="3741" name="Google Shape;3741;p79"/>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9"/>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9"/>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9"/>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9"/>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46" name="Google Shape;3746;p79"/>
          <p:cNvGrpSpPr/>
          <p:nvPr/>
        </p:nvGrpSpPr>
        <p:grpSpPr>
          <a:xfrm>
            <a:off x="6842640" y="3531009"/>
            <a:ext cx="1581862" cy="650625"/>
            <a:chOff x="6777990" y="3710194"/>
            <a:chExt cx="1646915" cy="677382"/>
          </a:xfrm>
        </p:grpSpPr>
        <p:grpSp>
          <p:nvGrpSpPr>
            <p:cNvPr id="3747" name="Google Shape;3747;p79"/>
            <p:cNvGrpSpPr/>
            <p:nvPr/>
          </p:nvGrpSpPr>
          <p:grpSpPr>
            <a:xfrm>
              <a:off x="6777990" y="3874492"/>
              <a:ext cx="411129" cy="513083"/>
              <a:chOff x="6777990" y="3874492"/>
              <a:chExt cx="411129" cy="513083"/>
            </a:xfrm>
          </p:grpSpPr>
          <p:cxnSp>
            <p:nvCxnSpPr>
              <p:cNvPr id="3748" name="Google Shape;3748;p79"/>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3749" name="Google Shape;3749;p79"/>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0" name="Google Shape;3750;p79"/>
            <p:cNvGrpSpPr/>
            <p:nvPr/>
          </p:nvGrpSpPr>
          <p:grpSpPr>
            <a:xfrm>
              <a:off x="7188425" y="3710194"/>
              <a:ext cx="411123" cy="520535"/>
              <a:chOff x="7188425" y="3710194"/>
              <a:chExt cx="411123" cy="520535"/>
            </a:xfrm>
          </p:grpSpPr>
          <p:cxnSp>
            <p:nvCxnSpPr>
              <p:cNvPr id="3751" name="Google Shape;3751;p79"/>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3752" name="Google Shape;3752;p79"/>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3" name="Google Shape;3753;p79"/>
            <p:cNvGrpSpPr/>
            <p:nvPr/>
          </p:nvGrpSpPr>
          <p:grpSpPr>
            <a:xfrm>
              <a:off x="7603341" y="3874492"/>
              <a:ext cx="411474" cy="513083"/>
              <a:chOff x="7603341" y="3874492"/>
              <a:chExt cx="411474" cy="513083"/>
            </a:xfrm>
          </p:grpSpPr>
          <p:cxnSp>
            <p:nvCxnSpPr>
              <p:cNvPr id="3754" name="Google Shape;3754;p79"/>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3755" name="Google Shape;3755;p79"/>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6" name="Google Shape;3756;p79"/>
            <p:cNvGrpSpPr/>
            <p:nvPr/>
          </p:nvGrpSpPr>
          <p:grpSpPr>
            <a:xfrm>
              <a:off x="8013776" y="3722847"/>
              <a:ext cx="411129" cy="507881"/>
              <a:chOff x="8013776" y="3722847"/>
              <a:chExt cx="411129" cy="507881"/>
            </a:xfrm>
          </p:grpSpPr>
          <p:cxnSp>
            <p:nvCxnSpPr>
              <p:cNvPr id="3757" name="Google Shape;3757;p79"/>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3758" name="Google Shape;3758;p79"/>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59" name="Google Shape;3759;p79"/>
          <p:cNvGrpSpPr/>
          <p:nvPr/>
        </p:nvGrpSpPr>
        <p:grpSpPr>
          <a:xfrm>
            <a:off x="5262155" y="2703849"/>
            <a:ext cx="1421889" cy="1020603"/>
            <a:chOff x="5190863" y="2824811"/>
            <a:chExt cx="1544860" cy="1108869"/>
          </a:xfrm>
        </p:grpSpPr>
        <p:grpSp>
          <p:nvGrpSpPr>
            <p:cNvPr id="3760" name="Google Shape;3760;p79"/>
            <p:cNvGrpSpPr/>
            <p:nvPr/>
          </p:nvGrpSpPr>
          <p:grpSpPr>
            <a:xfrm>
              <a:off x="5938695" y="3176919"/>
              <a:ext cx="685761" cy="404739"/>
              <a:chOff x="5938695" y="3176919"/>
              <a:chExt cx="685761" cy="404739"/>
            </a:xfrm>
          </p:grpSpPr>
          <p:grpSp>
            <p:nvGrpSpPr>
              <p:cNvPr id="3761" name="Google Shape;3761;p79"/>
              <p:cNvGrpSpPr/>
              <p:nvPr/>
            </p:nvGrpSpPr>
            <p:grpSpPr>
              <a:xfrm>
                <a:off x="5938695" y="3176919"/>
                <a:ext cx="685761" cy="404739"/>
                <a:chOff x="5938695" y="3176919"/>
                <a:chExt cx="685761" cy="404739"/>
              </a:xfrm>
            </p:grpSpPr>
            <p:sp>
              <p:nvSpPr>
                <p:cNvPr id="3762" name="Google Shape;3762;p79"/>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9"/>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4" name="Google Shape;3764;p79"/>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5" name="Google Shape;3765;p79"/>
            <p:cNvGrpSpPr/>
            <p:nvPr/>
          </p:nvGrpSpPr>
          <p:grpSpPr>
            <a:xfrm>
              <a:off x="5305233" y="3176835"/>
              <a:ext cx="685971" cy="404655"/>
              <a:chOff x="5305233" y="3176835"/>
              <a:chExt cx="685971" cy="404655"/>
            </a:xfrm>
          </p:grpSpPr>
          <p:grpSp>
            <p:nvGrpSpPr>
              <p:cNvPr id="3766" name="Google Shape;3766;p79"/>
              <p:cNvGrpSpPr/>
              <p:nvPr/>
            </p:nvGrpSpPr>
            <p:grpSpPr>
              <a:xfrm>
                <a:off x="5305233" y="3176835"/>
                <a:ext cx="685971" cy="404655"/>
                <a:chOff x="5305233" y="3176835"/>
                <a:chExt cx="685971" cy="404655"/>
              </a:xfrm>
            </p:grpSpPr>
            <p:sp>
              <p:nvSpPr>
                <p:cNvPr id="3767" name="Google Shape;3767;p79"/>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9"/>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9" name="Google Shape;3769;p79"/>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0" name="Google Shape;3770;p79"/>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1" name="Google Shape;3771;p79"/>
            <p:cNvGrpSpPr/>
            <p:nvPr/>
          </p:nvGrpSpPr>
          <p:grpSpPr>
            <a:xfrm>
              <a:off x="5657361" y="2824811"/>
              <a:ext cx="1078361" cy="404655"/>
              <a:chOff x="5657361" y="2824811"/>
              <a:chExt cx="1078361" cy="404655"/>
            </a:xfrm>
          </p:grpSpPr>
          <p:grpSp>
            <p:nvGrpSpPr>
              <p:cNvPr id="3772" name="Google Shape;3772;p79"/>
              <p:cNvGrpSpPr/>
              <p:nvPr/>
            </p:nvGrpSpPr>
            <p:grpSpPr>
              <a:xfrm>
                <a:off x="5657361" y="2824811"/>
                <a:ext cx="1078361" cy="404655"/>
                <a:chOff x="5657361" y="2824811"/>
                <a:chExt cx="1078361" cy="404655"/>
              </a:xfrm>
            </p:grpSpPr>
            <p:grpSp>
              <p:nvGrpSpPr>
                <p:cNvPr id="3773" name="Google Shape;3773;p79"/>
                <p:cNvGrpSpPr/>
                <p:nvPr/>
              </p:nvGrpSpPr>
              <p:grpSpPr>
                <a:xfrm>
                  <a:off x="5938485" y="2824811"/>
                  <a:ext cx="797237" cy="404655"/>
                  <a:chOff x="5938485" y="2824811"/>
                  <a:chExt cx="797237" cy="404655"/>
                </a:xfrm>
              </p:grpSpPr>
              <p:sp>
                <p:nvSpPr>
                  <p:cNvPr id="3774" name="Google Shape;3774;p79"/>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9"/>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6" name="Google Shape;3776;p79"/>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7" name="Google Shape;3777;p79"/>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8" name="Google Shape;3778;p79"/>
            <p:cNvGrpSpPr/>
            <p:nvPr/>
          </p:nvGrpSpPr>
          <p:grpSpPr>
            <a:xfrm>
              <a:off x="5190863" y="3528942"/>
              <a:ext cx="1078026" cy="404739"/>
              <a:chOff x="5190863" y="3528942"/>
              <a:chExt cx="1078026" cy="404739"/>
            </a:xfrm>
          </p:grpSpPr>
          <p:sp>
            <p:nvSpPr>
              <p:cNvPr id="3779" name="Google Shape;3779;p79"/>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0" name="Google Shape;3780;p79"/>
              <p:cNvGrpSpPr/>
              <p:nvPr/>
            </p:nvGrpSpPr>
            <p:grpSpPr>
              <a:xfrm>
                <a:off x="5190863" y="3528942"/>
                <a:ext cx="1078026" cy="404739"/>
                <a:chOff x="5190863" y="3528942"/>
                <a:chExt cx="1078026" cy="404739"/>
              </a:xfrm>
            </p:grpSpPr>
            <p:sp>
              <p:nvSpPr>
                <p:cNvPr id="3781" name="Google Shape;3781;p79"/>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9"/>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783" name="Google Shape;3783;p79"/>
          <p:cNvGrpSpPr/>
          <p:nvPr/>
        </p:nvGrpSpPr>
        <p:grpSpPr>
          <a:xfrm>
            <a:off x="728162" y="1268317"/>
            <a:ext cx="1086719" cy="879487"/>
            <a:chOff x="803162" y="1474292"/>
            <a:chExt cx="1086719" cy="879487"/>
          </a:xfrm>
        </p:grpSpPr>
        <p:grpSp>
          <p:nvGrpSpPr>
            <p:cNvPr id="3784" name="Google Shape;3784;p79"/>
            <p:cNvGrpSpPr/>
            <p:nvPr/>
          </p:nvGrpSpPr>
          <p:grpSpPr>
            <a:xfrm>
              <a:off x="803162" y="1625948"/>
              <a:ext cx="445856" cy="576579"/>
              <a:chOff x="803162" y="1625948"/>
              <a:chExt cx="445856" cy="576579"/>
            </a:xfrm>
          </p:grpSpPr>
          <p:sp>
            <p:nvSpPr>
              <p:cNvPr id="3785" name="Google Shape;3785;p79"/>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6" name="Google Shape;3786;p79"/>
              <p:cNvGrpSpPr/>
              <p:nvPr/>
            </p:nvGrpSpPr>
            <p:grpSpPr>
              <a:xfrm>
                <a:off x="1056023" y="1625948"/>
                <a:ext cx="192995" cy="576579"/>
                <a:chOff x="1056023" y="1625948"/>
                <a:chExt cx="192995" cy="576579"/>
              </a:xfrm>
            </p:grpSpPr>
            <p:sp>
              <p:nvSpPr>
                <p:cNvPr id="3787" name="Google Shape;3787;p79"/>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9"/>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9"/>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9"/>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9"/>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92" name="Google Shape;3792;p79"/>
            <p:cNvGrpSpPr/>
            <p:nvPr/>
          </p:nvGrpSpPr>
          <p:grpSpPr>
            <a:xfrm>
              <a:off x="1371406" y="1474292"/>
              <a:ext cx="518475" cy="879487"/>
              <a:chOff x="1398231" y="1474292"/>
              <a:chExt cx="518475" cy="879487"/>
            </a:xfrm>
          </p:grpSpPr>
          <p:grpSp>
            <p:nvGrpSpPr>
              <p:cNvPr id="3793" name="Google Shape;3793;p79"/>
              <p:cNvGrpSpPr/>
              <p:nvPr/>
            </p:nvGrpSpPr>
            <p:grpSpPr>
              <a:xfrm>
                <a:off x="1398231" y="1474292"/>
                <a:ext cx="518475" cy="341643"/>
                <a:chOff x="1398231" y="1474292"/>
                <a:chExt cx="518475" cy="341643"/>
              </a:xfrm>
            </p:grpSpPr>
            <p:sp>
              <p:nvSpPr>
                <p:cNvPr id="3794" name="Google Shape;3794;p79"/>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5" name="Google Shape;3795;p79"/>
                <p:cNvGrpSpPr/>
                <p:nvPr/>
              </p:nvGrpSpPr>
              <p:grpSpPr>
                <a:xfrm>
                  <a:off x="1616453" y="1474292"/>
                  <a:ext cx="300253" cy="341643"/>
                  <a:chOff x="1616453" y="1475379"/>
                  <a:chExt cx="300253" cy="341643"/>
                </a:xfrm>
              </p:grpSpPr>
              <p:sp>
                <p:nvSpPr>
                  <p:cNvPr id="3796" name="Google Shape;3796;p79"/>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9"/>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9"/>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9"/>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9"/>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9"/>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9"/>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3" name="Google Shape;3803;p79"/>
                  <p:cNvGrpSpPr/>
                  <p:nvPr/>
                </p:nvGrpSpPr>
                <p:grpSpPr>
                  <a:xfrm>
                    <a:off x="1839639" y="1475379"/>
                    <a:ext cx="77067" cy="341643"/>
                    <a:chOff x="1839639" y="1475379"/>
                    <a:chExt cx="77067" cy="341643"/>
                  </a:xfrm>
                </p:grpSpPr>
                <p:sp>
                  <p:nvSpPr>
                    <p:cNvPr id="3804" name="Google Shape;3804;p79"/>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9"/>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806" name="Google Shape;3806;p79"/>
              <p:cNvGrpSpPr/>
              <p:nvPr/>
            </p:nvGrpSpPr>
            <p:grpSpPr>
              <a:xfrm>
                <a:off x="1398451" y="2012951"/>
                <a:ext cx="518255" cy="340828"/>
                <a:chOff x="1398451" y="2012951"/>
                <a:chExt cx="518255" cy="340828"/>
              </a:xfrm>
            </p:grpSpPr>
            <p:sp>
              <p:nvSpPr>
                <p:cNvPr id="3807" name="Google Shape;3807;p79"/>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8" name="Google Shape;3808;p79"/>
                <p:cNvGrpSpPr/>
                <p:nvPr/>
              </p:nvGrpSpPr>
              <p:grpSpPr>
                <a:xfrm>
                  <a:off x="1616453" y="2012951"/>
                  <a:ext cx="300253" cy="340828"/>
                  <a:chOff x="1616453" y="2013538"/>
                  <a:chExt cx="300253" cy="340828"/>
                </a:xfrm>
              </p:grpSpPr>
              <p:sp>
                <p:nvSpPr>
                  <p:cNvPr id="3809" name="Google Shape;3809;p79"/>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9"/>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9"/>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9"/>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9"/>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9"/>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9"/>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6" name="Google Shape;3816;p79"/>
                  <p:cNvGrpSpPr/>
                  <p:nvPr/>
                </p:nvGrpSpPr>
                <p:grpSpPr>
                  <a:xfrm>
                    <a:off x="1839639" y="2013538"/>
                    <a:ext cx="77067" cy="340828"/>
                    <a:chOff x="1839639" y="2013538"/>
                    <a:chExt cx="77067" cy="340828"/>
                  </a:xfrm>
                </p:grpSpPr>
                <p:sp>
                  <p:nvSpPr>
                    <p:cNvPr id="3817" name="Google Shape;3817;p79"/>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9"/>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3819" name="Google Shape;3819;p79"/>
          <p:cNvGrpSpPr/>
          <p:nvPr/>
        </p:nvGrpSpPr>
        <p:grpSpPr>
          <a:xfrm>
            <a:off x="724986" y="3399503"/>
            <a:ext cx="1368681" cy="682918"/>
            <a:chOff x="724986" y="3605478"/>
            <a:chExt cx="1368681" cy="682918"/>
          </a:xfrm>
        </p:grpSpPr>
        <p:grpSp>
          <p:nvGrpSpPr>
            <p:cNvPr id="3820" name="Google Shape;3820;p79"/>
            <p:cNvGrpSpPr/>
            <p:nvPr/>
          </p:nvGrpSpPr>
          <p:grpSpPr>
            <a:xfrm>
              <a:off x="1289102" y="3823629"/>
              <a:ext cx="240442" cy="250435"/>
              <a:chOff x="-165066" y="3843615"/>
              <a:chExt cx="221259" cy="230455"/>
            </a:xfrm>
          </p:grpSpPr>
          <p:sp>
            <p:nvSpPr>
              <p:cNvPr id="3821" name="Google Shape;3821;p79"/>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9"/>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9"/>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9"/>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9"/>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9"/>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9"/>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9"/>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9"/>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9"/>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9"/>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9"/>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9"/>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9"/>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9"/>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9"/>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9"/>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9"/>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9"/>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9"/>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1" name="Google Shape;3841;p79"/>
            <p:cNvGrpSpPr/>
            <p:nvPr/>
          </p:nvGrpSpPr>
          <p:grpSpPr>
            <a:xfrm>
              <a:off x="724986" y="3605478"/>
              <a:ext cx="1368681" cy="682918"/>
              <a:chOff x="724986" y="3605478"/>
              <a:chExt cx="1368681" cy="682918"/>
            </a:xfrm>
          </p:grpSpPr>
          <p:grpSp>
            <p:nvGrpSpPr>
              <p:cNvPr id="3842" name="Google Shape;3842;p79"/>
              <p:cNvGrpSpPr/>
              <p:nvPr/>
            </p:nvGrpSpPr>
            <p:grpSpPr>
              <a:xfrm>
                <a:off x="1498221" y="4047614"/>
                <a:ext cx="529172" cy="240783"/>
                <a:chOff x="1498221" y="4047614"/>
                <a:chExt cx="529172" cy="240783"/>
              </a:xfrm>
            </p:grpSpPr>
            <p:grpSp>
              <p:nvGrpSpPr>
                <p:cNvPr id="3843" name="Google Shape;3843;p79"/>
                <p:cNvGrpSpPr/>
                <p:nvPr/>
              </p:nvGrpSpPr>
              <p:grpSpPr>
                <a:xfrm>
                  <a:off x="1826655" y="4224370"/>
                  <a:ext cx="200738" cy="25631"/>
                  <a:chOff x="1826655" y="4224370"/>
                  <a:chExt cx="200738" cy="25631"/>
                </a:xfrm>
              </p:grpSpPr>
              <p:sp>
                <p:nvSpPr>
                  <p:cNvPr id="3844" name="Google Shape;3844;p79"/>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9"/>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6" name="Google Shape;3846;p79"/>
                <p:cNvGrpSpPr/>
                <p:nvPr/>
              </p:nvGrpSpPr>
              <p:grpSpPr>
                <a:xfrm>
                  <a:off x="1498221" y="4047614"/>
                  <a:ext cx="328444" cy="240783"/>
                  <a:chOff x="1498221" y="4047614"/>
                  <a:chExt cx="328444" cy="240783"/>
                </a:xfrm>
              </p:grpSpPr>
              <p:sp>
                <p:nvSpPr>
                  <p:cNvPr id="3847" name="Google Shape;3847;p79"/>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8" name="Google Shape;3848;p79"/>
                  <p:cNvGrpSpPr/>
                  <p:nvPr/>
                </p:nvGrpSpPr>
                <p:grpSpPr>
                  <a:xfrm>
                    <a:off x="1498221" y="4047614"/>
                    <a:ext cx="150566" cy="190416"/>
                    <a:chOff x="1498221" y="4047614"/>
                    <a:chExt cx="150566" cy="190416"/>
                  </a:xfrm>
                </p:grpSpPr>
                <p:sp>
                  <p:nvSpPr>
                    <p:cNvPr id="3849" name="Google Shape;3849;p79"/>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9"/>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851" name="Google Shape;3851;p79"/>
              <p:cNvGrpSpPr/>
              <p:nvPr/>
            </p:nvGrpSpPr>
            <p:grpSpPr>
              <a:xfrm>
                <a:off x="1560718" y="3800594"/>
                <a:ext cx="532948" cy="302090"/>
                <a:chOff x="1560718" y="3800594"/>
                <a:chExt cx="532948" cy="302090"/>
              </a:xfrm>
            </p:grpSpPr>
            <p:grpSp>
              <p:nvGrpSpPr>
                <p:cNvPr id="3852" name="Google Shape;3852;p79"/>
                <p:cNvGrpSpPr/>
                <p:nvPr/>
              </p:nvGrpSpPr>
              <p:grpSpPr>
                <a:xfrm>
                  <a:off x="1912179" y="3827344"/>
                  <a:ext cx="181487" cy="25631"/>
                  <a:chOff x="1912179" y="3827344"/>
                  <a:chExt cx="181487" cy="25631"/>
                </a:xfrm>
              </p:grpSpPr>
              <p:sp>
                <p:nvSpPr>
                  <p:cNvPr id="3853" name="Google Shape;3853;p79"/>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9"/>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79"/>
                <p:cNvGrpSpPr/>
                <p:nvPr/>
              </p:nvGrpSpPr>
              <p:grpSpPr>
                <a:xfrm>
                  <a:off x="1912179" y="4044505"/>
                  <a:ext cx="181487" cy="25622"/>
                  <a:chOff x="1912179" y="4044506"/>
                  <a:chExt cx="181487" cy="25622"/>
                </a:xfrm>
              </p:grpSpPr>
              <p:sp>
                <p:nvSpPr>
                  <p:cNvPr id="3856" name="Google Shape;3856;p79"/>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9"/>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8" name="Google Shape;3858;p79"/>
                <p:cNvGrpSpPr/>
                <p:nvPr/>
              </p:nvGrpSpPr>
              <p:grpSpPr>
                <a:xfrm>
                  <a:off x="1560718" y="3800594"/>
                  <a:ext cx="351472" cy="302090"/>
                  <a:chOff x="1560718" y="3800594"/>
                  <a:chExt cx="351472" cy="302090"/>
                </a:xfrm>
              </p:grpSpPr>
              <p:grpSp>
                <p:nvGrpSpPr>
                  <p:cNvPr id="3859" name="Google Shape;3859;p79"/>
                  <p:cNvGrpSpPr/>
                  <p:nvPr/>
                </p:nvGrpSpPr>
                <p:grpSpPr>
                  <a:xfrm>
                    <a:off x="1560718" y="3842857"/>
                    <a:ext cx="173586" cy="217131"/>
                    <a:chOff x="1560718" y="3842857"/>
                    <a:chExt cx="173586" cy="217131"/>
                  </a:xfrm>
                </p:grpSpPr>
                <p:sp>
                  <p:nvSpPr>
                    <p:cNvPr id="3860" name="Google Shape;3860;p79"/>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9"/>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9"/>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3" name="Google Shape;3863;p79"/>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9"/>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65" name="Google Shape;3865;p79"/>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6" name="Google Shape;3866;p79"/>
              <p:cNvGrpSpPr/>
              <p:nvPr/>
            </p:nvGrpSpPr>
            <p:grpSpPr>
              <a:xfrm>
                <a:off x="785350" y="3605478"/>
                <a:ext cx="535311" cy="249245"/>
                <a:chOff x="785350" y="3605478"/>
                <a:chExt cx="535311" cy="249245"/>
              </a:xfrm>
            </p:grpSpPr>
            <p:grpSp>
              <p:nvGrpSpPr>
                <p:cNvPr id="3867" name="Google Shape;3867;p79"/>
                <p:cNvGrpSpPr/>
                <p:nvPr/>
              </p:nvGrpSpPr>
              <p:grpSpPr>
                <a:xfrm>
                  <a:off x="785350" y="3605478"/>
                  <a:ext cx="376191" cy="102736"/>
                  <a:chOff x="785350" y="3605478"/>
                  <a:chExt cx="376191" cy="102736"/>
                </a:xfrm>
              </p:grpSpPr>
              <p:sp>
                <p:nvSpPr>
                  <p:cNvPr id="3868" name="Google Shape;3868;p79"/>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9"/>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9"/>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1" name="Google Shape;3871;p79"/>
                <p:cNvGrpSpPr/>
                <p:nvPr/>
              </p:nvGrpSpPr>
              <p:grpSpPr>
                <a:xfrm>
                  <a:off x="1161530" y="3655851"/>
                  <a:ext cx="159131" cy="198872"/>
                  <a:chOff x="1161530" y="3655851"/>
                  <a:chExt cx="159131" cy="198872"/>
                </a:xfrm>
              </p:grpSpPr>
              <p:sp>
                <p:nvSpPr>
                  <p:cNvPr id="3872" name="Google Shape;3872;p79"/>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9"/>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74" name="Google Shape;3874;p79"/>
              <p:cNvGrpSpPr/>
              <p:nvPr/>
            </p:nvGrpSpPr>
            <p:grpSpPr>
              <a:xfrm>
                <a:off x="785350" y="4047614"/>
                <a:ext cx="535311" cy="240783"/>
                <a:chOff x="785350" y="4047614"/>
                <a:chExt cx="535311" cy="240783"/>
              </a:xfrm>
            </p:grpSpPr>
            <p:grpSp>
              <p:nvGrpSpPr>
                <p:cNvPr id="3875" name="Google Shape;3875;p79"/>
                <p:cNvGrpSpPr/>
                <p:nvPr/>
              </p:nvGrpSpPr>
              <p:grpSpPr>
                <a:xfrm>
                  <a:off x="1161636" y="4047614"/>
                  <a:ext cx="159025" cy="190415"/>
                  <a:chOff x="1161636" y="4047614"/>
                  <a:chExt cx="159025" cy="190415"/>
                </a:xfrm>
              </p:grpSpPr>
              <p:sp>
                <p:nvSpPr>
                  <p:cNvPr id="3876" name="Google Shape;3876;p79"/>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9"/>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8" name="Google Shape;3878;p79"/>
                <p:cNvGrpSpPr/>
                <p:nvPr/>
              </p:nvGrpSpPr>
              <p:grpSpPr>
                <a:xfrm>
                  <a:off x="785350" y="4185661"/>
                  <a:ext cx="376191" cy="102736"/>
                  <a:chOff x="785350" y="4185661"/>
                  <a:chExt cx="376191" cy="102736"/>
                </a:xfrm>
              </p:grpSpPr>
              <p:sp>
                <p:nvSpPr>
                  <p:cNvPr id="3879" name="Google Shape;3879;p79"/>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9"/>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9"/>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82" name="Google Shape;3882;p79"/>
              <p:cNvGrpSpPr/>
              <p:nvPr/>
            </p:nvGrpSpPr>
            <p:grpSpPr>
              <a:xfrm>
                <a:off x="1501054" y="3605478"/>
                <a:ext cx="526340" cy="249240"/>
                <a:chOff x="1501054" y="3605478"/>
                <a:chExt cx="526340" cy="249240"/>
              </a:xfrm>
            </p:grpSpPr>
            <p:grpSp>
              <p:nvGrpSpPr>
                <p:cNvPr id="3883" name="Google Shape;3883;p79"/>
                <p:cNvGrpSpPr/>
                <p:nvPr/>
              </p:nvGrpSpPr>
              <p:grpSpPr>
                <a:xfrm>
                  <a:off x="1834208" y="3643867"/>
                  <a:ext cx="193185" cy="25622"/>
                  <a:chOff x="1834208" y="3643867"/>
                  <a:chExt cx="193185" cy="25622"/>
                </a:xfrm>
              </p:grpSpPr>
              <p:sp>
                <p:nvSpPr>
                  <p:cNvPr id="3884" name="Google Shape;3884;p79"/>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9"/>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6" name="Google Shape;3886;p79"/>
                <p:cNvGrpSpPr/>
                <p:nvPr/>
              </p:nvGrpSpPr>
              <p:grpSpPr>
                <a:xfrm>
                  <a:off x="1501054" y="3605478"/>
                  <a:ext cx="333165" cy="249240"/>
                  <a:chOff x="1501054" y="3605478"/>
                  <a:chExt cx="333165" cy="249240"/>
                </a:xfrm>
              </p:grpSpPr>
              <p:sp>
                <p:nvSpPr>
                  <p:cNvPr id="3887" name="Google Shape;3887;p79"/>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8" name="Google Shape;3888;p79"/>
                  <p:cNvGrpSpPr/>
                  <p:nvPr/>
                </p:nvGrpSpPr>
                <p:grpSpPr>
                  <a:xfrm>
                    <a:off x="1501054" y="3655851"/>
                    <a:ext cx="155286" cy="198867"/>
                    <a:chOff x="1501054" y="3655851"/>
                    <a:chExt cx="155286" cy="198867"/>
                  </a:xfrm>
                </p:grpSpPr>
                <p:sp>
                  <p:nvSpPr>
                    <p:cNvPr id="3889" name="Google Shape;3889;p79"/>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9"/>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891" name="Google Shape;3891;p79"/>
              <p:cNvGrpSpPr/>
              <p:nvPr/>
            </p:nvGrpSpPr>
            <p:grpSpPr>
              <a:xfrm>
                <a:off x="724986" y="3800594"/>
                <a:ext cx="532950" cy="302090"/>
                <a:chOff x="724986" y="3800594"/>
                <a:chExt cx="532950" cy="302090"/>
              </a:xfrm>
            </p:grpSpPr>
            <p:grpSp>
              <p:nvGrpSpPr>
                <p:cNvPr id="3892" name="Google Shape;3892;p79"/>
                <p:cNvGrpSpPr/>
                <p:nvPr/>
              </p:nvGrpSpPr>
              <p:grpSpPr>
                <a:xfrm>
                  <a:off x="724986" y="4044367"/>
                  <a:ext cx="181314" cy="25626"/>
                  <a:chOff x="724986" y="4044367"/>
                  <a:chExt cx="181314" cy="25626"/>
                </a:xfrm>
              </p:grpSpPr>
              <p:sp>
                <p:nvSpPr>
                  <p:cNvPr id="3893" name="Google Shape;3893;p79"/>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9"/>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5" name="Google Shape;3895;p79"/>
                <p:cNvGrpSpPr/>
                <p:nvPr/>
              </p:nvGrpSpPr>
              <p:grpSpPr>
                <a:xfrm>
                  <a:off x="906290" y="3800594"/>
                  <a:ext cx="351646" cy="302090"/>
                  <a:chOff x="906290" y="3800594"/>
                  <a:chExt cx="351646" cy="302090"/>
                </a:xfrm>
              </p:grpSpPr>
              <p:grpSp>
                <p:nvGrpSpPr>
                  <p:cNvPr id="3896" name="Google Shape;3896;p79"/>
                  <p:cNvGrpSpPr/>
                  <p:nvPr/>
                </p:nvGrpSpPr>
                <p:grpSpPr>
                  <a:xfrm>
                    <a:off x="1084172" y="3842857"/>
                    <a:ext cx="173764" cy="217131"/>
                    <a:chOff x="1084172" y="3842857"/>
                    <a:chExt cx="173764" cy="217131"/>
                  </a:xfrm>
                </p:grpSpPr>
                <p:grpSp>
                  <p:nvGrpSpPr>
                    <p:cNvPr id="3897" name="Google Shape;3897;p79"/>
                    <p:cNvGrpSpPr/>
                    <p:nvPr/>
                  </p:nvGrpSpPr>
                  <p:grpSpPr>
                    <a:xfrm>
                      <a:off x="1156862" y="3936509"/>
                      <a:ext cx="101073" cy="25622"/>
                      <a:chOff x="1156862" y="3936509"/>
                      <a:chExt cx="101073" cy="25622"/>
                    </a:xfrm>
                  </p:grpSpPr>
                  <p:sp>
                    <p:nvSpPr>
                      <p:cNvPr id="3898" name="Google Shape;3898;p79"/>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9"/>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0" name="Google Shape;3900;p79"/>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1" name="Google Shape;3901;p79"/>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9"/>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3" name="Google Shape;3903;p79"/>
                <p:cNvGrpSpPr/>
                <p:nvPr/>
              </p:nvGrpSpPr>
              <p:grpSpPr>
                <a:xfrm>
                  <a:off x="724986" y="3830189"/>
                  <a:ext cx="189533" cy="25626"/>
                  <a:chOff x="724986" y="3830189"/>
                  <a:chExt cx="189533" cy="25626"/>
                </a:xfrm>
              </p:grpSpPr>
              <p:sp>
                <p:nvSpPr>
                  <p:cNvPr id="3904" name="Google Shape;3904;p79"/>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9"/>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3906" name="Google Shape;3906;p79"/>
          <p:cNvGrpSpPr/>
          <p:nvPr/>
        </p:nvGrpSpPr>
        <p:grpSpPr>
          <a:xfrm>
            <a:off x="2253298" y="2249665"/>
            <a:ext cx="948701" cy="935378"/>
            <a:chOff x="2253298" y="2428317"/>
            <a:chExt cx="948701" cy="935378"/>
          </a:xfrm>
        </p:grpSpPr>
        <p:sp>
          <p:nvSpPr>
            <p:cNvPr id="3907" name="Google Shape;3907;p79"/>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9"/>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9"/>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9"/>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9"/>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9"/>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9"/>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9"/>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9"/>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9"/>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9"/>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9"/>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9"/>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9"/>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9"/>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9"/>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9"/>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9"/>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9"/>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9"/>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9"/>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9"/>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9"/>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9"/>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9"/>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9"/>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9"/>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9"/>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9"/>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9"/>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9"/>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9"/>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9"/>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943"/>
        <p:cNvGrpSpPr/>
        <p:nvPr/>
      </p:nvGrpSpPr>
      <p:grpSpPr>
        <a:xfrm>
          <a:off x="0" y="0"/>
          <a:ext cx="0" cy="0"/>
          <a:chOff x="0" y="0"/>
          <a:chExt cx="0" cy="0"/>
        </a:xfrm>
      </p:grpSpPr>
      <p:graphicFrame>
        <p:nvGraphicFramePr>
          <p:cNvPr id="3944" name="Google Shape;3944;p80"/>
          <p:cNvGraphicFramePr/>
          <p:nvPr/>
        </p:nvGraphicFramePr>
        <p:xfrm>
          <a:off x="3342575" y="2130450"/>
          <a:ext cx="3000000" cy="3000000"/>
        </p:xfrm>
        <a:graphic>
          <a:graphicData uri="http://schemas.openxmlformats.org/drawingml/2006/table">
            <a:tbl>
              <a:tblPr>
                <a:noFill/>
                <a:tableStyleId>{93EB9B75-AFCB-4BF4-ABF2-B831D706B745}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3945" name="Google Shape;3945;p80"/>
          <p:cNvGrpSpPr/>
          <p:nvPr/>
        </p:nvGrpSpPr>
        <p:grpSpPr>
          <a:xfrm>
            <a:off x="3339744" y="952977"/>
            <a:ext cx="2363393" cy="1017867"/>
            <a:chOff x="3292400" y="1219146"/>
            <a:chExt cx="2615240" cy="1110239"/>
          </a:xfrm>
        </p:grpSpPr>
        <p:sp>
          <p:nvSpPr>
            <p:cNvPr id="3946" name="Google Shape;3946;p80"/>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3947" name="Google Shape;3947;p80"/>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48" name="Google Shape;3948;p80"/>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3949" name="Google Shape;3949;p80"/>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3950" name="Google Shape;3950;p80"/>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3951" name="Google Shape;3951;p80"/>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3952" name="Google Shape;3952;p80"/>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3953" name="Google Shape;3953;p80"/>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3954" name="Google Shape;3954;p80"/>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3955" name="Google Shape;3955;p80"/>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3956" name="Google Shape;3956;p80"/>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3957" name="Google Shape;3957;p80"/>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3958" name="Google Shape;3958;p80"/>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3959" name="Google Shape;3959;p80"/>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3960" name="Google Shape;3960;p80"/>
            <p:cNvGrpSpPr/>
            <p:nvPr/>
          </p:nvGrpSpPr>
          <p:grpSpPr>
            <a:xfrm>
              <a:off x="3748438" y="1378608"/>
              <a:ext cx="2159202" cy="903971"/>
              <a:chOff x="1683525" y="2179850"/>
              <a:chExt cx="4519050" cy="2134525"/>
            </a:xfrm>
          </p:grpSpPr>
          <p:sp>
            <p:nvSpPr>
              <p:cNvPr id="3961" name="Google Shape;3961;p8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62" name="Google Shape;3962;p8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63" name="Google Shape;3963;p8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64" name="Google Shape;3964;p8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65" name="Google Shape;3965;p8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66" name="Google Shape;3966;p8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67" name="Google Shape;3967;p8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68" name="Google Shape;3968;p8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69" name="Google Shape;3969;p8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70" name="Google Shape;3970;p8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71" name="Google Shape;3971;p8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3972" name="Google Shape;3972;p8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3973" name="Google Shape;3973;p80"/>
          <p:cNvGraphicFramePr/>
          <p:nvPr/>
        </p:nvGraphicFramePr>
        <p:xfrm>
          <a:off x="5935838" y="2130450"/>
          <a:ext cx="3000000" cy="3000000"/>
        </p:xfrm>
        <a:graphic>
          <a:graphicData uri="http://schemas.openxmlformats.org/drawingml/2006/table">
            <a:tbl>
              <a:tblPr>
                <a:noFill/>
                <a:tableStyleId>{93EB9B75-AFCB-4BF4-ABF2-B831D706B745}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3974" name="Google Shape;3974;p80"/>
          <p:cNvGrpSpPr/>
          <p:nvPr/>
        </p:nvGrpSpPr>
        <p:grpSpPr>
          <a:xfrm>
            <a:off x="5913087" y="3189047"/>
            <a:ext cx="2519825" cy="1001454"/>
            <a:chOff x="1906114" y="789980"/>
            <a:chExt cx="1487676" cy="606868"/>
          </a:xfrm>
        </p:grpSpPr>
        <p:cxnSp>
          <p:nvCxnSpPr>
            <p:cNvPr id="3975" name="Google Shape;3975;p8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3976" name="Google Shape;3976;p8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3977" name="Google Shape;3977;p8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3978" name="Google Shape;3978;p80"/>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3979" name="Google Shape;3979;p80"/>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3980" name="Google Shape;3980;p80"/>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3981" name="Google Shape;3981;p80"/>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3982" name="Google Shape;3982;p8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0"/>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3989" name="Google Shape;3989;p80"/>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3990" name="Google Shape;3990;p80"/>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3991" name="Google Shape;3991;p8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2" name="Google Shape;3992;p80"/>
          <p:cNvGrpSpPr/>
          <p:nvPr/>
        </p:nvGrpSpPr>
        <p:grpSpPr>
          <a:xfrm>
            <a:off x="712562" y="998005"/>
            <a:ext cx="2394370" cy="976502"/>
            <a:chOff x="749309" y="1112739"/>
            <a:chExt cx="2371603" cy="976502"/>
          </a:xfrm>
        </p:grpSpPr>
        <p:sp>
          <p:nvSpPr>
            <p:cNvPr id="3993" name="Google Shape;3993;p80"/>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0"/>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0"/>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0"/>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0"/>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0"/>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0"/>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0"/>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0"/>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0"/>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0"/>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0"/>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0"/>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0"/>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0"/>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0"/>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0"/>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0"/>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0"/>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0"/>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0"/>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0"/>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0"/>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0"/>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0"/>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0"/>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0"/>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0"/>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025" name="Google Shape;4025;p80"/>
          <p:cNvGraphicFramePr/>
          <p:nvPr/>
        </p:nvGraphicFramePr>
        <p:xfrm>
          <a:off x="5935863" y="996300"/>
          <a:ext cx="3000000" cy="3000000"/>
        </p:xfrm>
        <a:graphic>
          <a:graphicData uri="http://schemas.openxmlformats.org/drawingml/2006/table">
            <a:tbl>
              <a:tblPr>
                <a:noFill/>
                <a:tableStyleId>{93EB9B75-AFCB-4BF4-ABF2-B831D706B745}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4026" name="Google Shape;4026;p80"/>
          <p:cNvGrpSpPr/>
          <p:nvPr/>
        </p:nvGrpSpPr>
        <p:grpSpPr>
          <a:xfrm>
            <a:off x="4086504" y="2517093"/>
            <a:ext cx="1517436" cy="74460"/>
            <a:chOff x="3980086" y="2804397"/>
            <a:chExt cx="1227600" cy="66900"/>
          </a:xfrm>
        </p:grpSpPr>
        <p:sp>
          <p:nvSpPr>
            <p:cNvPr id="4027" name="Google Shape;4027;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80"/>
          <p:cNvGrpSpPr/>
          <p:nvPr/>
        </p:nvGrpSpPr>
        <p:grpSpPr>
          <a:xfrm>
            <a:off x="4711569" y="2809680"/>
            <a:ext cx="892956" cy="74460"/>
            <a:chOff x="3980086" y="2804397"/>
            <a:chExt cx="1227600" cy="66900"/>
          </a:xfrm>
        </p:grpSpPr>
        <p:sp>
          <p:nvSpPr>
            <p:cNvPr id="4030" name="Google Shape;4030;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2" name="Google Shape;4032;p80"/>
          <p:cNvGrpSpPr/>
          <p:nvPr/>
        </p:nvGrpSpPr>
        <p:grpSpPr>
          <a:xfrm>
            <a:off x="3344661" y="3168563"/>
            <a:ext cx="2363244" cy="1005943"/>
            <a:chOff x="3358415" y="3361302"/>
            <a:chExt cx="2363244" cy="1024695"/>
          </a:xfrm>
        </p:grpSpPr>
        <p:grpSp>
          <p:nvGrpSpPr>
            <p:cNvPr id="4033" name="Google Shape;4033;p80"/>
            <p:cNvGrpSpPr/>
            <p:nvPr/>
          </p:nvGrpSpPr>
          <p:grpSpPr>
            <a:xfrm>
              <a:off x="3358415" y="3361302"/>
              <a:ext cx="441300" cy="1024695"/>
              <a:chOff x="3358415" y="3361302"/>
              <a:chExt cx="441300" cy="1024695"/>
            </a:xfrm>
          </p:grpSpPr>
          <p:sp>
            <p:nvSpPr>
              <p:cNvPr id="4034" name="Google Shape;4034;p80"/>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0"/>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0"/>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0"/>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0"/>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0"/>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0" name="Google Shape;4040;p80"/>
            <p:cNvGrpSpPr/>
            <p:nvPr/>
          </p:nvGrpSpPr>
          <p:grpSpPr>
            <a:xfrm>
              <a:off x="3838901" y="3361302"/>
              <a:ext cx="441300" cy="1024695"/>
              <a:chOff x="3838901" y="3361302"/>
              <a:chExt cx="441300" cy="1024695"/>
            </a:xfrm>
          </p:grpSpPr>
          <p:sp>
            <p:nvSpPr>
              <p:cNvPr id="4041" name="Google Shape;4041;p80"/>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0"/>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0"/>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0"/>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0"/>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0"/>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7" name="Google Shape;4047;p80"/>
            <p:cNvGrpSpPr/>
            <p:nvPr/>
          </p:nvGrpSpPr>
          <p:grpSpPr>
            <a:xfrm>
              <a:off x="4319387" y="3361302"/>
              <a:ext cx="441300" cy="1024695"/>
              <a:chOff x="4319387" y="3361302"/>
              <a:chExt cx="441300" cy="1024695"/>
            </a:xfrm>
          </p:grpSpPr>
          <p:sp>
            <p:nvSpPr>
              <p:cNvPr id="4048" name="Google Shape;4048;p80"/>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0"/>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0"/>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0"/>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0"/>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0"/>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4" name="Google Shape;4054;p80"/>
            <p:cNvGrpSpPr/>
            <p:nvPr/>
          </p:nvGrpSpPr>
          <p:grpSpPr>
            <a:xfrm>
              <a:off x="4799873" y="3361302"/>
              <a:ext cx="441300" cy="1024695"/>
              <a:chOff x="4799873" y="3361302"/>
              <a:chExt cx="441300" cy="1024695"/>
            </a:xfrm>
          </p:grpSpPr>
          <p:sp>
            <p:nvSpPr>
              <p:cNvPr id="4055" name="Google Shape;4055;p80"/>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0"/>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0"/>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0"/>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0"/>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0"/>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1" name="Google Shape;4061;p80"/>
            <p:cNvGrpSpPr/>
            <p:nvPr/>
          </p:nvGrpSpPr>
          <p:grpSpPr>
            <a:xfrm>
              <a:off x="5280360" y="3361302"/>
              <a:ext cx="441300" cy="1024695"/>
              <a:chOff x="5280360" y="3361302"/>
              <a:chExt cx="441300" cy="1024695"/>
            </a:xfrm>
          </p:grpSpPr>
          <p:sp>
            <p:nvSpPr>
              <p:cNvPr id="4062" name="Google Shape;4062;p80"/>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0"/>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0"/>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0"/>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0"/>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0"/>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068" name="Google Shape;4068;p80"/>
          <p:cNvGraphicFramePr/>
          <p:nvPr/>
        </p:nvGraphicFramePr>
        <p:xfrm>
          <a:off x="711088" y="2130450"/>
          <a:ext cx="3000000" cy="3000000"/>
        </p:xfrm>
        <a:graphic>
          <a:graphicData uri="http://schemas.openxmlformats.org/drawingml/2006/table">
            <a:tbl>
              <a:tblPr>
                <a:noFill/>
                <a:tableStyleId>{93EB9B75-AFCB-4BF4-ABF2-B831D706B745}</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069" name="Google Shape;4069;p80"/>
          <p:cNvGrpSpPr/>
          <p:nvPr/>
        </p:nvGrpSpPr>
        <p:grpSpPr>
          <a:xfrm>
            <a:off x="712613" y="3180175"/>
            <a:ext cx="2403614" cy="1005900"/>
            <a:chOff x="726450" y="3372825"/>
            <a:chExt cx="2403614" cy="1005900"/>
          </a:xfrm>
        </p:grpSpPr>
        <p:grpSp>
          <p:nvGrpSpPr>
            <p:cNvPr id="4070" name="Google Shape;4070;p80"/>
            <p:cNvGrpSpPr/>
            <p:nvPr/>
          </p:nvGrpSpPr>
          <p:grpSpPr>
            <a:xfrm>
              <a:off x="726450" y="3696000"/>
              <a:ext cx="2403614" cy="500898"/>
              <a:chOff x="726450" y="3696000"/>
              <a:chExt cx="2403614" cy="500898"/>
            </a:xfrm>
          </p:grpSpPr>
          <p:sp>
            <p:nvSpPr>
              <p:cNvPr id="4071" name="Google Shape;4071;p80"/>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072" name="Google Shape;4072;p80"/>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073" name="Google Shape;4073;p80"/>
            <p:cNvGrpSpPr/>
            <p:nvPr/>
          </p:nvGrpSpPr>
          <p:grpSpPr>
            <a:xfrm>
              <a:off x="1348050" y="3372825"/>
              <a:ext cx="1720425" cy="1005900"/>
              <a:chOff x="1348050" y="3372825"/>
              <a:chExt cx="1720425" cy="1005900"/>
            </a:xfrm>
          </p:grpSpPr>
          <p:sp>
            <p:nvSpPr>
              <p:cNvPr id="4074" name="Google Shape;4074;p80"/>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075" name="Google Shape;4075;p80"/>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076" name="Google Shape;4076;p80"/>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077" name="Google Shape;4077;p80"/>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078" name="Google Shape;4078;p80"/>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079" name="Google Shape;4079;p80"/>
            <p:cNvGrpSpPr/>
            <p:nvPr/>
          </p:nvGrpSpPr>
          <p:grpSpPr>
            <a:xfrm>
              <a:off x="1455707" y="3731058"/>
              <a:ext cx="1491150" cy="417657"/>
              <a:chOff x="1455707" y="3731058"/>
              <a:chExt cx="1491150" cy="417657"/>
            </a:xfrm>
          </p:grpSpPr>
          <p:grpSp>
            <p:nvGrpSpPr>
              <p:cNvPr id="4080" name="Google Shape;4080;p80"/>
              <p:cNvGrpSpPr/>
              <p:nvPr/>
            </p:nvGrpSpPr>
            <p:grpSpPr>
              <a:xfrm>
                <a:off x="1472938" y="3745828"/>
                <a:ext cx="72126" cy="53788"/>
                <a:chOff x="1472938" y="3745828"/>
                <a:chExt cx="72126" cy="53788"/>
              </a:xfrm>
            </p:grpSpPr>
            <p:sp>
              <p:nvSpPr>
                <p:cNvPr id="4081" name="Google Shape;4081;p80"/>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0"/>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80"/>
              <p:cNvGrpSpPr/>
              <p:nvPr/>
            </p:nvGrpSpPr>
            <p:grpSpPr>
              <a:xfrm>
                <a:off x="1819181" y="4089633"/>
                <a:ext cx="72126" cy="53788"/>
                <a:chOff x="1819181" y="4089633"/>
                <a:chExt cx="72126" cy="53788"/>
              </a:xfrm>
            </p:grpSpPr>
            <p:sp>
              <p:nvSpPr>
                <p:cNvPr id="4084" name="Google Shape;4084;p80"/>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0"/>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6" name="Google Shape;4086;p80"/>
              <p:cNvGrpSpPr/>
              <p:nvPr/>
            </p:nvGrpSpPr>
            <p:grpSpPr>
              <a:xfrm>
                <a:off x="1455707" y="4084171"/>
                <a:ext cx="64321" cy="64544"/>
                <a:chOff x="1455707" y="4084171"/>
                <a:chExt cx="64321" cy="64544"/>
              </a:xfrm>
            </p:grpSpPr>
            <p:sp>
              <p:nvSpPr>
                <p:cNvPr id="4087" name="Google Shape;4087;p80"/>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0"/>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9" name="Google Shape;4089;p80"/>
              <p:cNvGrpSpPr/>
              <p:nvPr/>
            </p:nvGrpSpPr>
            <p:grpSpPr>
              <a:xfrm>
                <a:off x="1818610" y="3731058"/>
                <a:ext cx="64321" cy="64544"/>
                <a:chOff x="1818610" y="3731058"/>
                <a:chExt cx="64321" cy="64544"/>
              </a:xfrm>
            </p:grpSpPr>
            <p:sp>
              <p:nvSpPr>
                <p:cNvPr id="4090" name="Google Shape;4090;p80"/>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0"/>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2" name="Google Shape;4092;p80"/>
              <p:cNvGrpSpPr/>
              <p:nvPr/>
            </p:nvGrpSpPr>
            <p:grpSpPr>
              <a:xfrm>
                <a:off x="2172491" y="4089633"/>
                <a:ext cx="72126" cy="53788"/>
                <a:chOff x="2172491" y="4089633"/>
                <a:chExt cx="72126" cy="53788"/>
              </a:xfrm>
            </p:grpSpPr>
            <p:sp>
              <p:nvSpPr>
                <p:cNvPr id="4093" name="Google Shape;4093;p80"/>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0"/>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5" name="Google Shape;4095;p80"/>
              <p:cNvGrpSpPr/>
              <p:nvPr/>
            </p:nvGrpSpPr>
            <p:grpSpPr>
              <a:xfrm>
                <a:off x="2171920" y="3731058"/>
                <a:ext cx="64321" cy="64544"/>
                <a:chOff x="2171920" y="3731058"/>
                <a:chExt cx="64321" cy="64544"/>
              </a:xfrm>
            </p:grpSpPr>
            <p:sp>
              <p:nvSpPr>
                <p:cNvPr id="4096" name="Google Shape;4096;p80"/>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0"/>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8" name="Google Shape;4098;p80"/>
              <p:cNvGrpSpPr/>
              <p:nvPr/>
            </p:nvGrpSpPr>
            <p:grpSpPr>
              <a:xfrm>
                <a:off x="2874730" y="3745828"/>
                <a:ext cx="72126" cy="53788"/>
                <a:chOff x="2874730" y="3745828"/>
                <a:chExt cx="72126" cy="53788"/>
              </a:xfrm>
            </p:grpSpPr>
            <p:sp>
              <p:nvSpPr>
                <p:cNvPr id="4099" name="Google Shape;4099;p80"/>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0"/>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1" name="Google Shape;4101;p80"/>
              <p:cNvGrpSpPr/>
              <p:nvPr/>
            </p:nvGrpSpPr>
            <p:grpSpPr>
              <a:xfrm>
                <a:off x="2878589" y="4081481"/>
                <a:ext cx="64321" cy="64544"/>
                <a:chOff x="2878589" y="4081481"/>
                <a:chExt cx="64321" cy="64544"/>
              </a:xfrm>
            </p:grpSpPr>
            <p:sp>
              <p:nvSpPr>
                <p:cNvPr id="4102" name="Google Shape;4102;p80"/>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0"/>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80"/>
              <p:cNvGrpSpPr/>
              <p:nvPr/>
            </p:nvGrpSpPr>
            <p:grpSpPr>
              <a:xfrm>
                <a:off x="2525796" y="4089633"/>
                <a:ext cx="72126" cy="53788"/>
                <a:chOff x="2525796" y="4089633"/>
                <a:chExt cx="72126" cy="53788"/>
              </a:xfrm>
            </p:grpSpPr>
            <p:sp>
              <p:nvSpPr>
                <p:cNvPr id="4105" name="Google Shape;4105;p80"/>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0"/>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7" name="Google Shape;4107;p80"/>
              <p:cNvGrpSpPr/>
              <p:nvPr/>
            </p:nvGrpSpPr>
            <p:grpSpPr>
              <a:xfrm>
                <a:off x="2525225" y="3731058"/>
                <a:ext cx="64321" cy="64544"/>
                <a:chOff x="2525225" y="3731058"/>
                <a:chExt cx="64321" cy="64544"/>
              </a:xfrm>
            </p:grpSpPr>
            <p:sp>
              <p:nvSpPr>
                <p:cNvPr id="4108" name="Google Shape;4108;p80"/>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0"/>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113"/>
        <p:cNvGrpSpPr/>
        <p:nvPr/>
      </p:nvGrpSpPr>
      <p:grpSpPr>
        <a:xfrm>
          <a:off x="0" y="0"/>
          <a:ext cx="0" cy="0"/>
          <a:chOff x="0" y="0"/>
          <a:chExt cx="0" cy="0"/>
        </a:xfrm>
      </p:grpSpPr>
      <p:grpSp>
        <p:nvGrpSpPr>
          <p:cNvPr id="4114" name="Google Shape;4114;p81"/>
          <p:cNvGrpSpPr/>
          <p:nvPr/>
        </p:nvGrpSpPr>
        <p:grpSpPr>
          <a:xfrm>
            <a:off x="716991" y="971306"/>
            <a:ext cx="845921" cy="690752"/>
            <a:chOff x="732428" y="1198513"/>
            <a:chExt cx="845921" cy="690752"/>
          </a:xfrm>
        </p:grpSpPr>
        <p:grpSp>
          <p:nvGrpSpPr>
            <p:cNvPr id="4115" name="Google Shape;4115;p81"/>
            <p:cNvGrpSpPr/>
            <p:nvPr/>
          </p:nvGrpSpPr>
          <p:grpSpPr>
            <a:xfrm>
              <a:off x="823030" y="1198513"/>
              <a:ext cx="755319" cy="690752"/>
              <a:chOff x="823030" y="1198513"/>
              <a:chExt cx="755319" cy="690752"/>
            </a:xfrm>
          </p:grpSpPr>
          <p:sp>
            <p:nvSpPr>
              <p:cNvPr id="4116" name="Google Shape;4116;p81"/>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1"/>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8" name="Google Shape;4118;p81"/>
            <p:cNvGrpSpPr/>
            <p:nvPr/>
          </p:nvGrpSpPr>
          <p:grpSpPr>
            <a:xfrm>
              <a:off x="732428" y="1239937"/>
              <a:ext cx="739912" cy="607886"/>
              <a:chOff x="732428" y="1239937"/>
              <a:chExt cx="739912" cy="607886"/>
            </a:xfrm>
          </p:grpSpPr>
          <p:sp>
            <p:nvSpPr>
              <p:cNvPr id="4119" name="Google Shape;4119;p81"/>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1"/>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1" name="Google Shape;4121;p81"/>
            <p:cNvGrpSpPr/>
            <p:nvPr/>
          </p:nvGrpSpPr>
          <p:grpSpPr>
            <a:xfrm>
              <a:off x="732428" y="1277018"/>
              <a:ext cx="702832" cy="533758"/>
              <a:chOff x="732428" y="1277018"/>
              <a:chExt cx="702832" cy="533758"/>
            </a:xfrm>
          </p:grpSpPr>
          <p:sp>
            <p:nvSpPr>
              <p:cNvPr id="4122" name="Google Shape;4122;p81"/>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1"/>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81"/>
            <p:cNvGrpSpPr/>
            <p:nvPr/>
          </p:nvGrpSpPr>
          <p:grpSpPr>
            <a:xfrm>
              <a:off x="931170" y="1306653"/>
              <a:ext cx="647179" cy="474455"/>
              <a:chOff x="931170" y="1306653"/>
              <a:chExt cx="647179" cy="474455"/>
            </a:xfrm>
          </p:grpSpPr>
          <p:sp>
            <p:nvSpPr>
              <p:cNvPr id="4125" name="Google Shape;4125;p81"/>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1"/>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7" name="Google Shape;4127;p81"/>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8" name="Google Shape;4128;p81"/>
          <p:cNvGrpSpPr/>
          <p:nvPr/>
        </p:nvGrpSpPr>
        <p:grpSpPr>
          <a:xfrm>
            <a:off x="3948600" y="971313"/>
            <a:ext cx="634656" cy="699982"/>
            <a:chOff x="5985650" y="2860025"/>
            <a:chExt cx="1396075" cy="1539775"/>
          </a:xfrm>
        </p:grpSpPr>
        <p:sp>
          <p:nvSpPr>
            <p:cNvPr id="4129" name="Google Shape;4129;p81"/>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1"/>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1"/>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1"/>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1"/>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1"/>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1"/>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1"/>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1"/>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1"/>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1"/>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1"/>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1"/>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1"/>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1"/>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1"/>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1"/>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1"/>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1"/>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1"/>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1"/>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1"/>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1"/>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1"/>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1"/>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1"/>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1"/>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1"/>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1"/>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1"/>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1"/>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1"/>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1" name="Google Shape;4161;p81"/>
          <p:cNvGrpSpPr/>
          <p:nvPr/>
        </p:nvGrpSpPr>
        <p:grpSpPr>
          <a:xfrm>
            <a:off x="4704250" y="971306"/>
            <a:ext cx="725845" cy="699975"/>
            <a:chOff x="4249973" y="1201875"/>
            <a:chExt cx="1958568" cy="1888762"/>
          </a:xfrm>
        </p:grpSpPr>
        <p:sp>
          <p:nvSpPr>
            <p:cNvPr id="4162" name="Google Shape;4162;p81"/>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3" name="Google Shape;4163;p81"/>
            <p:cNvGrpSpPr/>
            <p:nvPr/>
          </p:nvGrpSpPr>
          <p:grpSpPr>
            <a:xfrm>
              <a:off x="5853086" y="1789142"/>
              <a:ext cx="355454" cy="1048099"/>
              <a:chOff x="5576108" y="2016725"/>
              <a:chExt cx="565200" cy="1666560"/>
            </a:xfrm>
          </p:grpSpPr>
          <p:sp>
            <p:nvSpPr>
              <p:cNvPr id="4164" name="Google Shape;4164;p81"/>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165" name="Google Shape;4165;p8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6" name="Google Shape;4166;p81"/>
            <p:cNvGrpSpPr/>
            <p:nvPr/>
          </p:nvGrpSpPr>
          <p:grpSpPr>
            <a:xfrm>
              <a:off x="4869455" y="2691676"/>
              <a:ext cx="1013897" cy="398961"/>
              <a:chOff x="4012057" y="3451825"/>
              <a:chExt cx="1612175" cy="634379"/>
            </a:xfrm>
          </p:grpSpPr>
          <p:sp>
            <p:nvSpPr>
              <p:cNvPr id="4167" name="Google Shape;4167;p81"/>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168" name="Google Shape;4168;p8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9" name="Google Shape;4169;p81"/>
            <p:cNvGrpSpPr/>
            <p:nvPr/>
          </p:nvGrpSpPr>
          <p:grpSpPr>
            <a:xfrm>
              <a:off x="4276937" y="2155961"/>
              <a:ext cx="651965" cy="891358"/>
              <a:chOff x="3069908" y="2599997"/>
              <a:chExt cx="1036675" cy="1417328"/>
            </a:xfrm>
          </p:grpSpPr>
          <p:sp>
            <p:nvSpPr>
              <p:cNvPr id="4170" name="Google Shape;4170;p81"/>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171" name="Google Shape;4171;p8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2" name="Google Shape;4172;p81"/>
            <p:cNvGrpSpPr/>
            <p:nvPr/>
          </p:nvGrpSpPr>
          <p:grpSpPr>
            <a:xfrm>
              <a:off x="5054918" y="1201875"/>
              <a:ext cx="999548" cy="602711"/>
              <a:chOff x="4306958" y="1082925"/>
              <a:chExt cx="1589359" cy="958358"/>
            </a:xfrm>
          </p:grpSpPr>
          <p:sp>
            <p:nvSpPr>
              <p:cNvPr id="4173" name="Google Shape;4173;p81"/>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174" name="Google Shape;4174;p8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 name="Google Shape;4175;p81"/>
            <p:cNvGrpSpPr/>
            <p:nvPr/>
          </p:nvGrpSpPr>
          <p:grpSpPr>
            <a:xfrm>
              <a:off x="4249973" y="1303451"/>
              <a:ext cx="799317" cy="841334"/>
              <a:chOff x="3027033" y="1244439"/>
              <a:chExt cx="1270977" cy="1337786"/>
            </a:xfrm>
          </p:grpSpPr>
          <p:sp>
            <p:nvSpPr>
              <p:cNvPr id="4176" name="Google Shape;4176;p81"/>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177" name="Google Shape;4177;p8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78" name="Google Shape;4178;p81"/>
          <p:cNvGrpSpPr/>
          <p:nvPr/>
        </p:nvGrpSpPr>
        <p:grpSpPr>
          <a:xfrm>
            <a:off x="4057114" y="1858087"/>
            <a:ext cx="750769" cy="683784"/>
            <a:chOff x="4204684" y="2104422"/>
            <a:chExt cx="699822" cy="637382"/>
          </a:xfrm>
        </p:grpSpPr>
        <p:grpSp>
          <p:nvGrpSpPr>
            <p:cNvPr id="4179" name="Google Shape;4179;p81"/>
            <p:cNvGrpSpPr/>
            <p:nvPr/>
          </p:nvGrpSpPr>
          <p:grpSpPr>
            <a:xfrm>
              <a:off x="4204684" y="2430067"/>
              <a:ext cx="342957" cy="311738"/>
              <a:chOff x="4204684" y="2430067"/>
              <a:chExt cx="342957" cy="311738"/>
            </a:xfrm>
          </p:grpSpPr>
          <p:sp>
            <p:nvSpPr>
              <p:cNvPr id="4180" name="Google Shape;4180;p81"/>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1"/>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81"/>
            <p:cNvGrpSpPr/>
            <p:nvPr/>
          </p:nvGrpSpPr>
          <p:grpSpPr>
            <a:xfrm>
              <a:off x="4561586" y="2430067"/>
              <a:ext cx="342920" cy="311738"/>
              <a:chOff x="4561586" y="2430067"/>
              <a:chExt cx="342920" cy="311738"/>
            </a:xfrm>
          </p:grpSpPr>
          <p:sp>
            <p:nvSpPr>
              <p:cNvPr id="4183" name="Google Shape;4183;p81"/>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1"/>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81"/>
            <p:cNvGrpSpPr/>
            <p:nvPr/>
          </p:nvGrpSpPr>
          <p:grpSpPr>
            <a:xfrm>
              <a:off x="4561586" y="2104422"/>
              <a:ext cx="342920" cy="311738"/>
              <a:chOff x="4561586" y="2104422"/>
              <a:chExt cx="342920" cy="311738"/>
            </a:xfrm>
          </p:grpSpPr>
          <p:sp>
            <p:nvSpPr>
              <p:cNvPr id="4186" name="Google Shape;4186;p81"/>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1"/>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 name="Google Shape;4188;p81"/>
            <p:cNvGrpSpPr/>
            <p:nvPr/>
          </p:nvGrpSpPr>
          <p:grpSpPr>
            <a:xfrm>
              <a:off x="4204684" y="2104422"/>
              <a:ext cx="342957" cy="311664"/>
              <a:chOff x="4204684" y="2104422"/>
              <a:chExt cx="342957" cy="311664"/>
            </a:xfrm>
          </p:grpSpPr>
          <p:sp>
            <p:nvSpPr>
              <p:cNvPr id="4189" name="Google Shape;4189;p81"/>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1"/>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91" name="Google Shape;4191;p81"/>
          <p:cNvGrpSpPr/>
          <p:nvPr/>
        </p:nvGrpSpPr>
        <p:grpSpPr>
          <a:xfrm>
            <a:off x="5521547" y="971301"/>
            <a:ext cx="660591" cy="688867"/>
            <a:chOff x="5830645" y="1267368"/>
            <a:chExt cx="530340" cy="553040"/>
          </a:xfrm>
        </p:grpSpPr>
        <p:sp>
          <p:nvSpPr>
            <p:cNvPr id="4192" name="Google Shape;4192;p81"/>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3" name="Google Shape;4193;p81"/>
            <p:cNvGrpSpPr/>
            <p:nvPr/>
          </p:nvGrpSpPr>
          <p:grpSpPr>
            <a:xfrm>
              <a:off x="5830645" y="1267368"/>
              <a:ext cx="259743" cy="269909"/>
              <a:chOff x="5830645" y="1267368"/>
              <a:chExt cx="259743" cy="269909"/>
            </a:xfrm>
          </p:grpSpPr>
          <p:sp>
            <p:nvSpPr>
              <p:cNvPr id="4194" name="Google Shape;4194;p81"/>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1"/>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6" name="Google Shape;4196;p81"/>
            <p:cNvGrpSpPr/>
            <p:nvPr/>
          </p:nvGrpSpPr>
          <p:grpSpPr>
            <a:xfrm>
              <a:off x="6101293" y="1267368"/>
              <a:ext cx="259692" cy="269909"/>
              <a:chOff x="6101293" y="1267368"/>
              <a:chExt cx="259692" cy="269909"/>
            </a:xfrm>
          </p:grpSpPr>
          <p:sp>
            <p:nvSpPr>
              <p:cNvPr id="4197" name="Google Shape;4197;p81"/>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1"/>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9" name="Google Shape;4199;p81"/>
            <p:cNvGrpSpPr/>
            <p:nvPr/>
          </p:nvGrpSpPr>
          <p:grpSpPr>
            <a:xfrm>
              <a:off x="5830645" y="1550500"/>
              <a:ext cx="259692" cy="269909"/>
              <a:chOff x="5830645" y="1550500"/>
              <a:chExt cx="259692" cy="269909"/>
            </a:xfrm>
          </p:grpSpPr>
          <p:sp>
            <p:nvSpPr>
              <p:cNvPr id="4200" name="Google Shape;4200;p81"/>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1"/>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2" name="Google Shape;4202;p81"/>
            <p:cNvGrpSpPr/>
            <p:nvPr/>
          </p:nvGrpSpPr>
          <p:grpSpPr>
            <a:xfrm>
              <a:off x="6101293" y="1550500"/>
              <a:ext cx="259692" cy="269909"/>
              <a:chOff x="6101293" y="1550500"/>
              <a:chExt cx="259692" cy="269909"/>
            </a:xfrm>
          </p:grpSpPr>
          <p:sp>
            <p:nvSpPr>
              <p:cNvPr id="4203" name="Google Shape;4203;p81"/>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1"/>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5" name="Google Shape;4205;p81"/>
          <p:cNvGrpSpPr/>
          <p:nvPr/>
        </p:nvGrpSpPr>
        <p:grpSpPr>
          <a:xfrm>
            <a:off x="723700" y="1861760"/>
            <a:ext cx="697154" cy="679574"/>
            <a:chOff x="2679875" y="2361475"/>
            <a:chExt cx="780425" cy="760575"/>
          </a:xfrm>
        </p:grpSpPr>
        <p:sp>
          <p:nvSpPr>
            <p:cNvPr id="4206" name="Google Shape;4206;p81"/>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1"/>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1"/>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 name="Google Shape;4212;p81"/>
          <p:cNvGrpSpPr/>
          <p:nvPr/>
        </p:nvGrpSpPr>
        <p:grpSpPr>
          <a:xfrm>
            <a:off x="3122859" y="971352"/>
            <a:ext cx="735829" cy="684547"/>
            <a:chOff x="3351965" y="1148808"/>
            <a:chExt cx="750770" cy="698375"/>
          </a:xfrm>
        </p:grpSpPr>
        <p:grpSp>
          <p:nvGrpSpPr>
            <p:cNvPr id="4213" name="Google Shape;4213;p81"/>
            <p:cNvGrpSpPr/>
            <p:nvPr/>
          </p:nvGrpSpPr>
          <p:grpSpPr>
            <a:xfrm>
              <a:off x="3586796" y="1148808"/>
              <a:ext cx="294857" cy="286830"/>
              <a:chOff x="3750225" y="1774000"/>
              <a:chExt cx="149575" cy="145525"/>
            </a:xfrm>
          </p:grpSpPr>
          <p:sp>
            <p:nvSpPr>
              <p:cNvPr id="4214" name="Google Shape;4214;p8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6" name="Google Shape;4216;p81"/>
            <p:cNvGrpSpPr/>
            <p:nvPr/>
          </p:nvGrpSpPr>
          <p:grpSpPr>
            <a:xfrm>
              <a:off x="3779245" y="1375768"/>
              <a:ext cx="323490" cy="286978"/>
              <a:chOff x="3847850" y="1889150"/>
              <a:chExt cx="164100" cy="145600"/>
            </a:xfrm>
          </p:grpSpPr>
          <p:sp>
            <p:nvSpPr>
              <p:cNvPr id="4217" name="Google Shape;4217;p8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9" name="Google Shape;4219;p81"/>
            <p:cNvGrpSpPr/>
            <p:nvPr/>
          </p:nvGrpSpPr>
          <p:grpSpPr>
            <a:xfrm>
              <a:off x="3351965" y="1330435"/>
              <a:ext cx="295449" cy="285401"/>
              <a:chOff x="3631100" y="1866150"/>
              <a:chExt cx="149875" cy="144800"/>
            </a:xfrm>
          </p:grpSpPr>
          <p:sp>
            <p:nvSpPr>
              <p:cNvPr id="4220" name="Google Shape;4220;p8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2" name="Google Shape;4222;p81"/>
            <p:cNvGrpSpPr/>
            <p:nvPr/>
          </p:nvGrpSpPr>
          <p:grpSpPr>
            <a:xfrm>
              <a:off x="3548208" y="1560352"/>
              <a:ext cx="294808" cy="286830"/>
              <a:chOff x="3730650" y="1982800"/>
              <a:chExt cx="149550" cy="145525"/>
            </a:xfrm>
          </p:grpSpPr>
          <p:sp>
            <p:nvSpPr>
              <p:cNvPr id="4223" name="Google Shape;4223;p8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25" name="Google Shape;4225;p81"/>
          <p:cNvGrpSpPr/>
          <p:nvPr/>
        </p:nvGrpSpPr>
        <p:grpSpPr>
          <a:xfrm>
            <a:off x="7624512" y="971306"/>
            <a:ext cx="804565" cy="677795"/>
            <a:chOff x="7636443" y="1204988"/>
            <a:chExt cx="804565" cy="677795"/>
          </a:xfrm>
        </p:grpSpPr>
        <p:grpSp>
          <p:nvGrpSpPr>
            <p:cNvPr id="4226" name="Google Shape;4226;p81"/>
            <p:cNvGrpSpPr/>
            <p:nvPr/>
          </p:nvGrpSpPr>
          <p:grpSpPr>
            <a:xfrm>
              <a:off x="7636443" y="1509705"/>
              <a:ext cx="804565" cy="373078"/>
              <a:chOff x="7636443" y="1509705"/>
              <a:chExt cx="804565" cy="373078"/>
            </a:xfrm>
          </p:grpSpPr>
          <p:sp>
            <p:nvSpPr>
              <p:cNvPr id="4227" name="Google Shape;4227;p81"/>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1"/>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 name="Google Shape;4229;p81"/>
            <p:cNvGrpSpPr/>
            <p:nvPr/>
          </p:nvGrpSpPr>
          <p:grpSpPr>
            <a:xfrm>
              <a:off x="7636443" y="1408133"/>
              <a:ext cx="804565" cy="373078"/>
              <a:chOff x="7636443" y="1408133"/>
              <a:chExt cx="804565" cy="373078"/>
            </a:xfrm>
          </p:grpSpPr>
          <p:sp>
            <p:nvSpPr>
              <p:cNvPr id="4230" name="Google Shape;4230;p81"/>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1"/>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81"/>
            <p:cNvGrpSpPr/>
            <p:nvPr/>
          </p:nvGrpSpPr>
          <p:grpSpPr>
            <a:xfrm>
              <a:off x="7636443" y="1306560"/>
              <a:ext cx="804565" cy="373078"/>
              <a:chOff x="7636443" y="1306560"/>
              <a:chExt cx="804565" cy="373078"/>
            </a:xfrm>
          </p:grpSpPr>
          <p:sp>
            <p:nvSpPr>
              <p:cNvPr id="4233" name="Google Shape;4233;p81"/>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1"/>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5" name="Google Shape;4235;p81"/>
            <p:cNvGrpSpPr/>
            <p:nvPr/>
          </p:nvGrpSpPr>
          <p:grpSpPr>
            <a:xfrm>
              <a:off x="7636443" y="1204988"/>
              <a:ext cx="804565" cy="373078"/>
              <a:chOff x="7636443" y="1204988"/>
              <a:chExt cx="804565" cy="373078"/>
            </a:xfrm>
          </p:grpSpPr>
          <p:sp>
            <p:nvSpPr>
              <p:cNvPr id="4236" name="Google Shape;4236;p81"/>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1"/>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38" name="Google Shape;4238;p81"/>
          <p:cNvGrpSpPr/>
          <p:nvPr/>
        </p:nvGrpSpPr>
        <p:grpSpPr>
          <a:xfrm>
            <a:off x="4963358" y="1878721"/>
            <a:ext cx="661339" cy="661188"/>
            <a:chOff x="3990000" y="975400"/>
            <a:chExt cx="3934200" cy="3933300"/>
          </a:xfrm>
        </p:grpSpPr>
        <p:sp>
          <p:nvSpPr>
            <p:cNvPr id="4239" name="Google Shape;4239;p81"/>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1"/>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1"/>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1"/>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 name="Google Shape;4243;p81"/>
          <p:cNvGrpSpPr/>
          <p:nvPr/>
        </p:nvGrpSpPr>
        <p:grpSpPr>
          <a:xfrm>
            <a:off x="6607006" y="1857359"/>
            <a:ext cx="868881" cy="684241"/>
            <a:chOff x="6598259" y="2078634"/>
            <a:chExt cx="868881" cy="684241"/>
          </a:xfrm>
        </p:grpSpPr>
        <p:sp>
          <p:nvSpPr>
            <p:cNvPr id="4244" name="Google Shape;4244;p81"/>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1"/>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1"/>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1"/>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1"/>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1"/>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0" name="Google Shape;4250;p81"/>
            <p:cNvGrpSpPr/>
            <p:nvPr/>
          </p:nvGrpSpPr>
          <p:grpSpPr>
            <a:xfrm>
              <a:off x="6808175" y="2078634"/>
              <a:ext cx="452229" cy="684241"/>
              <a:chOff x="6808175" y="2078634"/>
              <a:chExt cx="452229" cy="684241"/>
            </a:xfrm>
          </p:grpSpPr>
          <p:sp>
            <p:nvSpPr>
              <p:cNvPr id="4251" name="Google Shape;4251;p81"/>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1"/>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1"/>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1"/>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1"/>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1"/>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7" name="Google Shape;4257;p81"/>
              <p:cNvGrpSpPr/>
              <p:nvPr/>
            </p:nvGrpSpPr>
            <p:grpSpPr>
              <a:xfrm>
                <a:off x="6821586" y="2078634"/>
                <a:ext cx="426871" cy="684241"/>
                <a:chOff x="6821586" y="2078634"/>
                <a:chExt cx="426871" cy="684241"/>
              </a:xfrm>
            </p:grpSpPr>
            <p:grpSp>
              <p:nvGrpSpPr>
                <p:cNvPr id="4258" name="Google Shape;4258;p81"/>
                <p:cNvGrpSpPr/>
                <p:nvPr/>
              </p:nvGrpSpPr>
              <p:grpSpPr>
                <a:xfrm>
                  <a:off x="6821586" y="2078634"/>
                  <a:ext cx="426871" cy="684241"/>
                  <a:chOff x="6821586" y="2078634"/>
                  <a:chExt cx="426871" cy="684241"/>
                </a:xfrm>
              </p:grpSpPr>
              <p:sp>
                <p:nvSpPr>
                  <p:cNvPr id="4259" name="Google Shape;4259;p81"/>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1"/>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1"/>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1"/>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1"/>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1"/>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1"/>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1"/>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1"/>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1"/>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1"/>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1"/>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1"/>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1"/>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1"/>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1"/>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1"/>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1"/>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1"/>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8" name="Google Shape;4278;p81"/>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1"/>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1"/>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1"/>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1"/>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1"/>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84" name="Google Shape;4284;p81"/>
          <p:cNvGrpSpPr/>
          <p:nvPr/>
        </p:nvGrpSpPr>
        <p:grpSpPr>
          <a:xfrm>
            <a:off x="5780173" y="1862968"/>
            <a:ext cx="671358" cy="671358"/>
            <a:chOff x="6535625" y="760425"/>
            <a:chExt cx="1665900" cy="1665900"/>
          </a:xfrm>
        </p:grpSpPr>
        <p:sp>
          <p:nvSpPr>
            <p:cNvPr id="4285" name="Google Shape;4285;p81"/>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1"/>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1"/>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1"/>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 name="Google Shape;4289;p81"/>
          <p:cNvGrpSpPr/>
          <p:nvPr/>
        </p:nvGrpSpPr>
        <p:grpSpPr>
          <a:xfrm>
            <a:off x="716989" y="3531368"/>
            <a:ext cx="1340789" cy="640830"/>
            <a:chOff x="238125" y="1151100"/>
            <a:chExt cx="7139450" cy="3412300"/>
          </a:xfrm>
        </p:grpSpPr>
        <p:sp>
          <p:nvSpPr>
            <p:cNvPr id="4290" name="Google Shape;4290;p81"/>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1"/>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1"/>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1"/>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1"/>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1"/>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1"/>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1"/>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1"/>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1"/>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1"/>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1"/>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 name="Google Shape;4302;p81"/>
          <p:cNvGrpSpPr/>
          <p:nvPr/>
        </p:nvGrpSpPr>
        <p:grpSpPr>
          <a:xfrm>
            <a:off x="5584212" y="2734649"/>
            <a:ext cx="985357" cy="585764"/>
            <a:chOff x="5145061" y="2881789"/>
            <a:chExt cx="1107641" cy="658458"/>
          </a:xfrm>
        </p:grpSpPr>
        <p:grpSp>
          <p:nvGrpSpPr>
            <p:cNvPr id="4303" name="Google Shape;4303;p81"/>
            <p:cNvGrpSpPr/>
            <p:nvPr/>
          </p:nvGrpSpPr>
          <p:grpSpPr>
            <a:xfrm>
              <a:off x="5722989" y="3244587"/>
              <a:ext cx="529713" cy="295659"/>
              <a:chOff x="5722989" y="3244587"/>
              <a:chExt cx="529713" cy="295659"/>
            </a:xfrm>
          </p:grpSpPr>
          <p:sp>
            <p:nvSpPr>
              <p:cNvPr id="4304" name="Google Shape;4304;p81"/>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305" name="Google Shape;4305;p81"/>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306" name="Google Shape;4306;p81"/>
            <p:cNvGrpSpPr/>
            <p:nvPr/>
          </p:nvGrpSpPr>
          <p:grpSpPr>
            <a:xfrm>
              <a:off x="5145061" y="3244587"/>
              <a:ext cx="536807" cy="295659"/>
              <a:chOff x="5145061" y="3244587"/>
              <a:chExt cx="536807" cy="295659"/>
            </a:xfrm>
          </p:grpSpPr>
          <p:sp>
            <p:nvSpPr>
              <p:cNvPr id="4307" name="Google Shape;4307;p81"/>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308" name="Google Shape;4308;p81"/>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309" name="Google Shape;4309;p81"/>
            <p:cNvGrpSpPr/>
            <p:nvPr/>
          </p:nvGrpSpPr>
          <p:grpSpPr>
            <a:xfrm>
              <a:off x="5341327" y="2898245"/>
              <a:ext cx="532309" cy="614891"/>
              <a:chOff x="5341327" y="2898245"/>
              <a:chExt cx="532309" cy="614891"/>
            </a:xfrm>
          </p:grpSpPr>
          <p:sp>
            <p:nvSpPr>
              <p:cNvPr id="4310" name="Google Shape;4310;p81"/>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311" name="Google Shape;4311;p81"/>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312" name="Google Shape;4312;p81"/>
            <p:cNvGrpSpPr/>
            <p:nvPr/>
          </p:nvGrpSpPr>
          <p:grpSpPr>
            <a:xfrm>
              <a:off x="5532290" y="2881789"/>
              <a:ext cx="620516" cy="305456"/>
              <a:chOff x="5532290" y="2881789"/>
              <a:chExt cx="620516" cy="305456"/>
            </a:xfrm>
          </p:grpSpPr>
          <p:sp>
            <p:nvSpPr>
              <p:cNvPr id="4313" name="Google Shape;4313;p81"/>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314" name="Google Shape;4314;p81"/>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315" name="Google Shape;4315;p81"/>
          <p:cNvGrpSpPr/>
          <p:nvPr/>
        </p:nvGrpSpPr>
        <p:grpSpPr>
          <a:xfrm>
            <a:off x="8163135" y="3526707"/>
            <a:ext cx="269068" cy="645491"/>
            <a:chOff x="7026852" y="3311869"/>
            <a:chExt cx="434331" cy="1041954"/>
          </a:xfrm>
        </p:grpSpPr>
        <p:sp>
          <p:nvSpPr>
            <p:cNvPr id="4316" name="Google Shape;4316;p81"/>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1"/>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1"/>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 name="Google Shape;4319;p81"/>
          <p:cNvGrpSpPr/>
          <p:nvPr/>
        </p:nvGrpSpPr>
        <p:grpSpPr>
          <a:xfrm>
            <a:off x="6179716" y="3565945"/>
            <a:ext cx="293882" cy="293836"/>
            <a:chOff x="4873519" y="3311869"/>
            <a:chExt cx="499374" cy="499296"/>
          </a:xfrm>
        </p:grpSpPr>
        <p:sp>
          <p:nvSpPr>
            <p:cNvPr id="4320" name="Google Shape;4320;p81"/>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1"/>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2" name="Google Shape;4322;p81"/>
          <p:cNvGrpSpPr/>
          <p:nvPr/>
        </p:nvGrpSpPr>
        <p:grpSpPr>
          <a:xfrm>
            <a:off x="6179716" y="3878316"/>
            <a:ext cx="293882" cy="293882"/>
            <a:chOff x="4873519" y="3875839"/>
            <a:chExt cx="499374" cy="499374"/>
          </a:xfrm>
        </p:grpSpPr>
        <p:sp>
          <p:nvSpPr>
            <p:cNvPr id="4323" name="Google Shape;4323;p81"/>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1"/>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 name="Google Shape;4325;p81"/>
          <p:cNvGrpSpPr/>
          <p:nvPr/>
        </p:nvGrpSpPr>
        <p:grpSpPr>
          <a:xfrm>
            <a:off x="2410244" y="1850269"/>
            <a:ext cx="698104" cy="698208"/>
            <a:chOff x="2565073" y="2075876"/>
            <a:chExt cx="672482" cy="672518"/>
          </a:xfrm>
        </p:grpSpPr>
        <p:sp>
          <p:nvSpPr>
            <p:cNvPr id="4326" name="Google Shape;4326;p81"/>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1"/>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1"/>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1"/>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1"/>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1"/>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 name="Google Shape;4332;p81"/>
          <p:cNvGrpSpPr/>
          <p:nvPr/>
        </p:nvGrpSpPr>
        <p:grpSpPr>
          <a:xfrm>
            <a:off x="5633655" y="3534869"/>
            <a:ext cx="438354" cy="637329"/>
            <a:chOff x="1697726" y="3244179"/>
            <a:chExt cx="788124" cy="1146069"/>
          </a:xfrm>
        </p:grpSpPr>
        <p:sp>
          <p:nvSpPr>
            <p:cNvPr id="4333" name="Google Shape;4333;p8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5" name="Google Shape;4335;p81"/>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6" name="Google Shape;4336;p81"/>
          <p:cNvGrpSpPr/>
          <p:nvPr/>
        </p:nvGrpSpPr>
        <p:grpSpPr>
          <a:xfrm>
            <a:off x="7634869" y="1863232"/>
            <a:ext cx="799565" cy="670282"/>
            <a:chOff x="7617850" y="2063282"/>
            <a:chExt cx="799565" cy="670282"/>
          </a:xfrm>
        </p:grpSpPr>
        <p:cxnSp>
          <p:nvCxnSpPr>
            <p:cNvPr id="4337" name="Google Shape;4337;p81"/>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338" name="Google Shape;4338;p81"/>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339" name="Google Shape;4339;p81"/>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340" name="Google Shape;4340;p81"/>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341" name="Google Shape;4341;p81"/>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342" name="Google Shape;4342;p81"/>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343" name="Google Shape;4343;p81"/>
            <p:cNvGrpSpPr/>
            <p:nvPr/>
          </p:nvGrpSpPr>
          <p:grpSpPr>
            <a:xfrm>
              <a:off x="7734309" y="2063282"/>
              <a:ext cx="570957" cy="620095"/>
              <a:chOff x="7734309" y="2063282"/>
              <a:chExt cx="570957" cy="620095"/>
            </a:xfrm>
          </p:grpSpPr>
          <p:grpSp>
            <p:nvGrpSpPr>
              <p:cNvPr id="4344" name="Google Shape;4344;p81"/>
              <p:cNvGrpSpPr/>
              <p:nvPr/>
            </p:nvGrpSpPr>
            <p:grpSpPr>
              <a:xfrm>
                <a:off x="8031573" y="2063282"/>
                <a:ext cx="273693" cy="620095"/>
                <a:chOff x="8031573" y="2063282"/>
                <a:chExt cx="273693" cy="620095"/>
              </a:xfrm>
            </p:grpSpPr>
            <p:sp>
              <p:nvSpPr>
                <p:cNvPr id="4345" name="Google Shape;4345;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 name="Google Shape;4349;p81"/>
              <p:cNvGrpSpPr/>
              <p:nvPr/>
            </p:nvGrpSpPr>
            <p:grpSpPr>
              <a:xfrm flipH="1">
                <a:off x="7734309" y="2063282"/>
                <a:ext cx="273693" cy="620095"/>
                <a:chOff x="8031573" y="2063282"/>
                <a:chExt cx="273693" cy="620095"/>
              </a:xfrm>
            </p:grpSpPr>
            <p:sp>
              <p:nvSpPr>
                <p:cNvPr id="4350" name="Google Shape;4350;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354" name="Google Shape;4354;p81"/>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1"/>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6" name="Google Shape;4356;p81"/>
          <p:cNvGrpSpPr/>
          <p:nvPr/>
        </p:nvGrpSpPr>
        <p:grpSpPr>
          <a:xfrm>
            <a:off x="7821475" y="2716715"/>
            <a:ext cx="602567" cy="601884"/>
            <a:chOff x="1186975" y="238125"/>
            <a:chExt cx="5244275" cy="5238325"/>
          </a:xfrm>
        </p:grpSpPr>
        <p:sp>
          <p:nvSpPr>
            <p:cNvPr id="4357" name="Google Shape;4357;p8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1"/>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1"/>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1"/>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81"/>
          <p:cNvGrpSpPr/>
          <p:nvPr/>
        </p:nvGrpSpPr>
        <p:grpSpPr>
          <a:xfrm>
            <a:off x="3264213" y="1856199"/>
            <a:ext cx="651848" cy="687338"/>
            <a:chOff x="3400515" y="2056248"/>
            <a:chExt cx="698134" cy="735987"/>
          </a:xfrm>
        </p:grpSpPr>
        <p:grpSp>
          <p:nvGrpSpPr>
            <p:cNvPr id="4362" name="Google Shape;4362;p81"/>
            <p:cNvGrpSpPr/>
            <p:nvPr/>
          </p:nvGrpSpPr>
          <p:grpSpPr>
            <a:xfrm>
              <a:off x="3400515" y="2283913"/>
              <a:ext cx="312919" cy="219900"/>
              <a:chOff x="3400515" y="2283913"/>
              <a:chExt cx="312919" cy="219900"/>
            </a:xfrm>
          </p:grpSpPr>
          <p:sp>
            <p:nvSpPr>
              <p:cNvPr id="4363" name="Google Shape;4363;p81"/>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364" name="Google Shape;4364;p81"/>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365" name="Google Shape;4365;p81"/>
            <p:cNvGrpSpPr/>
            <p:nvPr/>
          </p:nvGrpSpPr>
          <p:grpSpPr>
            <a:xfrm>
              <a:off x="3547823" y="2461089"/>
              <a:ext cx="219900" cy="331146"/>
              <a:chOff x="3547823" y="2461089"/>
              <a:chExt cx="219900" cy="331146"/>
            </a:xfrm>
          </p:grpSpPr>
          <p:sp>
            <p:nvSpPr>
              <p:cNvPr id="4366" name="Google Shape;4366;p81"/>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367" name="Google Shape;4367;p81"/>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368" name="Google Shape;4368;p81"/>
            <p:cNvGrpSpPr/>
            <p:nvPr/>
          </p:nvGrpSpPr>
          <p:grpSpPr>
            <a:xfrm>
              <a:off x="3734138" y="2461089"/>
              <a:ext cx="219900" cy="331146"/>
              <a:chOff x="3734138" y="2461089"/>
              <a:chExt cx="219900" cy="331146"/>
            </a:xfrm>
          </p:grpSpPr>
          <p:sp>
            <p:nvSpPr>
              <p:cNvPr id="4369" name="Google Shape;4369;p81"/>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370" name="Google Shape;4370;p81"/>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371" name="Google Shape;4371;p81"/>
            <p:cNvGrpSpPr/>
            <p:nvPr/>
          </p:nvGrpSpPr>
          <p:grpSpPr>
            <a:xfrm>
              <a:off x="3787560" y="2281742"/>
              <a:ext cx="311089" cy="219900"/>
              <a:chOff x="3787560" y="2281742"/>
              <a:chExt cx="311089" cy="219900"/>
            </a:xfrm>
          </p:grpSpPr>
          <p:sp>
            <p:nvSpPr>
              <p:cNvPr id="4372" name="Google Shape;4372;p81"/>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373" name="Google Shape;4373;p81"/>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374" name="Google Shape;4374;p81"/>
            <p:cNvGrpSpPr/>
            <p:nvPr/>
          </p:nvGrpSpPr>
          <p:grpSpPr>
            <a:xfrm>
              <a:off x="3637290" y="2056248"/>
              <a:ext cx="219900" cy="330736"/>
              <a:chOff x="3637290" y="2056248"/>
              <a:chExt cx="219900" cy="330736"/>
            </a:xfrm>
          </p:grpSpPr>
          <p:sp>
            <p:nvSpPr>
              <p:cNvPr id="4375" name="Google Shape;4375;p81"/>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376" name="Google Shape;4376;p81"/>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377" name="Google Shape;4377;p81"/>
          <p:cNvGrpSpPr/>
          <p:nvPr/>
        </p:nvGrpSpPr>
        <p:grpSpPr>
          <a:xfrm>
            <a:off x="2555919" y="2726205"/>
            <a:ext cx="1268144" cy="592394"/>
            <a:chOff x="238125" y="1188750"/>
            <a:chExt cx="7140450" cy="3335550"/>
          </a:xfrm>
        </p:grpSpPr>
        <p:sp>
          <p:nvSpPr>
            <p:cNvPr id="4378" name="Google Shape;4378;p8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81"/>
          <p:cNvGrpSpPr/>
          <p:nvPr/>
        </p:nvGrpSpPr>
        <p:grpSpPr>
          <a:xfrm>
            <a:off x="6663819" y="2728360"/>
            <a:ext cx="1053944" cy="590147"/>
            <a:chOff x="238125" y="1335475"/>
            <a:chExt cx="5418735" cy="3034175"/>
          </a:xfrm>
        </p:grpSpPr>
        <p:sp>
          <p:nvSpPr>
            <p:cNvPr id="4384" name="Google Shape;4384;p8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7" name="Google Shape;4387;p81"/>
          <p:cNvGrpSpPr/>
          <p:nvPr/>
        </p:nvGrpSpPr>
        <p:grpSpPr>
          <a:xfrm>
            <a:off x="4094628" y="3533259"/>
            <a:ext cx="1268207" cy="638939"/>
            <a:chOff x="3967651" y="3645904"/>
            <a:chExt cx="1479304" cy="745292"/>
          </a:xfrm>
        </p:grpSpPr>
        <p:grpSp>
          <p:nvGrpSpPr>
            <p:cNvPr id="4388" name="Google Shape;4388;p81"/>
            <p:cNvGrpSpPr/>
            <p:nvPr/>
          </p:nvGrpSpPr>
          <p:grpSpPr>
            <a:xfrm>
              <a:off x="3967651" y="4009026"/>
              <a:ext cx="1479304" cy="382170"/>
              <a:chOff x="3967651" y="4009026"/>
              <a:chExt cx="1479304" cy="382170"/>
            </a:xfrm>
          </p:grpSpPr>
          <p:grpSp>
            <p:nvGrpSpPr>
              <p:cNvPr id="4389" name="Google Shape;4389;p81"/>
              <p:cNvGrpSpPr/>
              <p:nvPr/>
            </p:nvGrpSpPr>
            <p:grpSpPr>
              <a:xfrm>
                <a:off x="4892216" y="4195630"/>
                <a:ext cx="554739" cy="195566"/>
                <a:chOff x="3604375" y="4892160"/>
                <a:chExt cx="1651500" cy="582215"/>
              </a:xfrm>
            </p:grpSpPr>
            <p:sp>
              <p:nvSpPr>
                <p:cNvPr id="4390" name="Google Shape;4390;p81"/>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1"/>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 name="Google Shape;4392;p81"/>
              <p:cNvGrpSpPr/>
              <p:nvPr/>
            </p:nvGrpSpPr>
            <p:grpSpPr>
              <a:xfrm>
                <a:off x="3967651" y="4146303"/>
                <a:ext cx="579402" cy="244893"/>
                <a:chOff x="851875" y="4745310"/>
                <a:chExt cx="1724925" cy="729065"/>
              </a:xfrm>
            </p:grpSpPr>
            <p:sp>
              <p:nvSpPr>
                <p:cNvPr id="4393" name="Google Shape;4393;p81"/>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1"/>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 name="Google Shape;4395;p81"/>
              <p:cNvGrpSpPr/>
              <p:nvPr/>
            </p:nvGrpSpPr>
            <p:grpSpPr>
              <a:xfrm>
                <a:off x="4460753" y="4009026"/>
                <a:ext cx="493110" cy="382170"/>
                <a:chOff x="2319875" y="4336625"/>
                <a:chExt cx="1468025" cy="1137750"/>
              </a:xfrm>
            </p:grpSpPr>
            <p:sp>
              <p:nvSpPr>
                <p:cNvPr id="4396" name="Google Shape;4396;p81"/>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1"/>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8" name="Google Shape;4398;p81"/>
            <p:cNvGrpSpPr/>
            <p:nvPr/>
          </p:nvGrpSpPr>
          <p:grpSpPr>
            <a:xfrm>
              <a:off x="4479443" y="3645904"/>
              <a:ext cx="455965" cy="388789"/>
              <a:chOff x="2957425" y="238100"/>
              <a:chExt cx="1910200" cy="1628775"/>
            </a:xfrm>
          </p:grpSpPr>
          <p:sp>
            <p:nvSpPr>
              <p:cNvPr id="4399" name="Google Shape;4399;p81"/>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1"/>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1"/>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1"/>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1"/>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1"/>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1"/>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1"/>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1"/>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1"/>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9" name="Google Shape;4409;p81"/>
          <p:cNvGrpSpPr/>
          <p:nvPr/>
        </p:nvGrpSpPr>
        <p:grpSpPr>
          <a:xfrm>
            <a:off x="2480742" y="3534460"/>
            <a:ext cx="1243128" cy="637739"/>
            <a:chOff x="2496310" y="3693351"/>
            <a:chExt cx="1342906" cy="688926"/>
          </a:xfrm>
        </p:grpSpPr>
        <p:grpSp>
          <p:nvGrpSpPr>
            <p:cNvPr id="4410" name="Google Shape;4410;p81"/>
            <p:cNvGrpSpPr/>
            <p:nvPr/>
          </p:nvGrpSpPr>
          <p:grpSpPr>
            <a:xfrm>
              <a:off x="2496310" y="3693351"/>
              <a:ext cx="1342906" cy="688875"/>
              <a:chOff x="2496310" y="3693351"/>
              <a:chExt cx="1342906" cy="688875"/>
            </a:xfrm>
          </p:grpSpPr>
          <p:sp>
            <p:nvSpPr>
              <p:cNvPr id="4411" name="Google Shape;4411;p81"/>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1"/>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1"/>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1"/>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1"/>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1"/>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417" name="Google Shape;4417;p81"/>
              <p:cNvCxnSpPr>
                <a:stCxn id="441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418" name="Google Shape;4418;p81"/>
              <p:cNvCxnSpPr>
                <a:stCxn id="441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419" name="Google Shape;4419;p81"/>
              <p:cNvCxnSpPr>
                <a:stCxn id="441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420" name="Google Shape;4420;p81"/>
              <p:cNvCxnSpPr>
                <a:stCxn id="441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421" name="Google Shape;4421;p81"/>
              <p:cNvCxnSpPr>
                <a:stCxn id="441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422" name="Google Shape;4422;p81"/>
            <p:cNvGrpSpPr/>
            <p:nvPr/>
          </p:nvGrpSpPr>
          <p:grpSpPr>
            <a:xfrm>
              <a:off x="2675275" y="3930557"/>
              <a:ext cx="1003306" cy="451719"/>
              <a:chOff x="2675275" y="4174282"/>
              <a:chExt cx="1003306" cy="451719"/>
            </a:xfrm>
          </p:grpSpPr>
          <p:sp>
            <p:nvSpPr>
              <p:cNvPr id="4423" name="Google Shape;4423;p81"/>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1"/>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1"/>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6" name="Google Shape;4426;p81"/>
          <p:cNvGrpSpPr/>
          <p:nvPr/>
        </p:nvGrpSpPr>
        <p:grpSpPr>
          <a:xfrm>
            <a:off x="1654412" y="971306"/>
            <a:ext cx="574511" cy="874709"/>
            <a:chOff x="1715404" y="1112080"/>
            <a:chExt cx="642270" cy="977984"/>
          </a:xfrm>
        </p:grpSpPr>
        <p:grpSp>
          <p:nvGrpSpPr>
            <p:cNvPr id="4427" name="Google Shape;4427;p81"/>
            <p:cNvGrpSpPr/>
            <p:nvPr/>
          </p:nvGrpSpPr>
          <p:grpSpPr>
            <a:xfrm>
              <a:off x="1715404" y="1112080"/>
              <a:ext cx="642270" cy="977984"/>
              <a:chOff x="1715404" y="1112080"/>
              <a:chExt cx="642270" cy="977984"/>
            </a:xfrm>
          </p:grpSpPr>
          <p:sp>
            <p:nvSpPr>
              <p:cNvPr id="4428" name="Google Shape;4428;p81"/>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1"/>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0" name="Google Shape;4430;p81"/>
            <p:cNvGrpSpPr/>
            <p:nvPr/>
          </p:nvGrpSpPr>
          <p:grpSpPr>
            <a:xfrm>
              <a:off x="1768927" y="1165603"/>
              <a:ext cx="535225" cy="851367"/>
              <a:chOff x="1768927" y="1165603"/>
              <a:chExt cx="535225" cy="851367"/>
            </a:xfrm>
          </p:grpSpPr>
          <p:sp>
            <p:nvSpPr>
              <p:cNvPr id="4431" name="Google Shape;4431;p81"/>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1"/>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3" name="Google Shape;4433;p81"/>
            <p:cNvGrpSpPr/>
            <p:nvPr/>
          </p:nvGrpSpPr>
          <p:grpSpPr>
            <a:xfrm>
              <a:off x="1822449" y="1219125"/>
              <a:ext cx="428180" cy="718859"/>
              <a:chOff x="1822449" y="1219125"/>
              <a:chExt cx="428180" cy="718859"/>
            </a:xfrm>
          </p:grpSpPr>
          <p:sp>
            <p:nvSpPr>
              <p:cNvPr id="4434" name="Google Shape;4434;p81"/>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1"/>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 name="Google Shape;4436;p81"/>
            <p:cNvGrpSpPr/>
            <p:nvPr/>
          </p:nvGrpSpPr>
          <p:grpSpPr>
            <a:xfrm>
              <a:off x="1875972" y="1272648"/>
              <a:ext cx="321135" cy="586939"/>
              <a:chOff x="1875972" y="1272648"/>
              <a:chExt cx="321135" cy="586939"/>
            </a:xfrm>
          </p:grpSpPr>
          <p:sp>
            <p:nvSpPr>
              <p:cNvPr id="4437" name="Google Shape;4437;p81"/>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1"/>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39" name="Google Shape;4439;p81"/>
          <p:cNvGrpSpPr/>
          <p:nvPr/>
        </p:nvGrpSpPr>
        <p:grpSpPr>
          <a:xfrm>
            <a:off x="7761573" y="3528028"/>
            <a:ext cx="293855" cy="644170"/>
            <a:chOff x="241025" y="3151575"/>
            <a:chExt cx="293855" cy="644170"/>
          </a:xfrm>
        </p:grpSpPr>
        <p:sp>
          <p:nvSpPr>
            <p:cNvPr id="4440" name="Google Shape;4440;p81"/>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1"/>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 name="Google Shape;4442;p81"/>
          <p:cNvGrpSpPr/>
          <p:nvPr/>
        </p:nvGrpSpPr>
        <p:grpSpPr>
          <a:xfrm>
            <a:off x="709557" y="2728028"/>
            <a:ext cx="1779649" cy="591620"/>
            <a:chOff x="246070" y="1983375"/>
            <a:chExt cx="1855347" cy="616849"/>
          </a:xfrm>
        </p:grpSpPr>
        <p:sp>
          <p:nvSpPr>
            <p:cNvPr id="4443" name="Google Shape;4443;p81"/>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1"/>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1"/>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1"/>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1"/>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1"/>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1"/>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1"/>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1"/>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 name="Google Shape;4452;p81"/>
          <p:cNvGrpSpPr/>
          <p:nvPr/>
        </p:nvGrpSpPr>
        <p:grpSpPr>
          <a:xfrm>
            <a:off x="2320424" y="971306"/>
            <a:ext cx="711055" cy="745993"/>
            <a:chOff x="2496269" y="1171698"/>
            <a:chExt cx="761953" cy="799392"/>
          </a:xfrm>
        </p:grpSpPr>
        <p:grpSp>
          <p:nvGrpSpPr>
            <p:cNvPr id="4453" name="Google Shape;4453;p81"/>
            <p:cNvGrpSpPr/>
            <p:nvPr/>
          </p:nvGrpSpPr>
          <p:grpSpPr>
            <a:xfrm>
              <a:off x="2496269" y="1171698"/>
              <a:ext cx="761953" cy="723022"/>
              <a:chOff x="2496269" y="1171698"/>
              <a:chExt cx="761953" cy="723022"/>
            </a:xfrm>
          </p:grpSpPr>
          <p:sp>
            <p:nvSpPr>
              <p:cNvPr id="4454" name="Google Shape;4454;p81"/>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1"/>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6" name="Google Shape;4456;p81"/>
              <p:cNvGrpSpPr/>
              <p:nvPr/>
            </p:nvGrpSpPr>
            <p:grpSpPr>
              <a:xfrm>
                <a:off x="2496269" y="1171698"/>
                <a:ext cx="761953" cy="723022"/>
                <a:chOff x="2496269" y="1120652"/>
                <a:chExt cx="761953" cy="723022"/>
              </a:xfrm>
            </p:grpSpPr>
            <p:grpSp>
              <p:nvGrpSpPr>
                <p:cNvPr id="4457" name="Google Shape;4457;p81"/>
                <p:cNvGrpSpPr/>
                <p:nvPr/>
              </p:nvGrpSpPr>
              <p:grpSpPr>
                <a:xfrm>
                  <a:off x="2496269" y="1120652"/>
                  <a:ext cx="761953" cy="723022"/>
                  <a:chOff x="2496269" y="1120652"/>
                  <a:chExt cx="761953" cy="723022"/>
                </a:xfrm>
              </p:grpSpPr>
              <p:grpSp>
                <p:nvGrpSpPr>
                  <p:cNvPr id="4458" name="Google Shape;4458;p81"/>
                  <p:cNvGrpSpPr/>
                  <p:nvPr/>
                </p:nvGrpSpPr>
                <p:grpSpPr>
                  <a:xfrm>
                    <a:off x="2496269" y="1304589"/>
                    <a:ext cx="407089" cy="305057"/>
                    <a:chOff x="2496269" y="1304589"/>
                    <a:chExt cx="407089" cy="305057"/>
                  </a:xfrm>
                </p:grpSpPr>
                <p:sp>
                  <p:nvSpPr>
                    <p:cNvPr id="4459" name="Google Shape;4459;p81"/>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1"/>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 name="Google Shape;4461;p81"/>
                  <p:cNvGrpSpPr/>
                  <p:nvPr/>
                </p:nvGrpSpPr>
                <p:grpSpPr>
                  <a:xfrm>
                    <a:off x="2586468" y="1493376"/>
                    <a:ext cx="358850" cy="349656"/>
                    <a:chOff x="2586468" y="1493376"/>
                    <a:chExt cx="358850" cy="349656"/>
                  </a:xfrm>
                </p:grpSpPr>
                <p:sp>
                  <p:nvSpPr>
                    <p:cNvPr id="4462" name="Google Shape;4462;p81"/>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1"/>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81"/>
                  <p:cNvGrpSpPr/>
                  <p:nvPr/>
                </p:nvGrpSpPr>
                <p:grpSpPr>
                  <a:xfrm>
                    <a:off x="2807939" y="1494024"/>
                    <a:ext cx="358857" cy="349650"/>
                    <a:chOff x="2807939" y="1494024"/>
                    <a:chExt cx="358857" cy="349650"/>
                  </a:xfrm>
                </p:grpSpPr>
                <p:sp>
                  <p:nvSpPr>
                    <p:cNvPr id="4465" name="Google Shape;4465;p81"/>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1"/>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 name="Google Shape;4467;p81"/>
                  <p:cNvGrpSpPr/>
                  <p:nvPr/>
                </p:nvGrpSpPr>
                <p:grpSpPr>
                  <a:xfrm>
                    <a:off x="2851133" y="1305635"/>
                    <a:ext cx="407089" cy="305057"/>
                    <a:chOff x="2851133" y="1305635"/>
                    <a:chExt cx="407089" cy="305057"/>
                  </a:xfrm>
                </p:grpSpPr>
                <p:sp>
                  <p:nvSpPr>
                    <p:cNvPr id="4468" name="Google Shape;4468;p81"/>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1"/>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 name="Google Shape;4470;p81"/>
                  <p:cNvGrpSpPr/>
                  <p:nvPr/>
                </p:nvGrpSpPr>
                <p:grpSpPr>
                  <a:xfrm>
                    <a:off x="2727495" y="1120652"/>
                    <a:ext cx="300271" cy="396358"/>
                    <a:chOff x="2727495" y="1120652"/>
                    <a:chExt cx="300271" cy="396358"/>
                  </a:xfrm>
                </p:grpSpPr>
                <p:sp>
                  <p:nvSpPr>
                    <p:cNvPr id="4471" name="Google Shape;4471;p81"/>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1"/>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73" name="Google Shape;4473;p81"/>
                <p:cNvGrpSpPr/>
                <p:nvPr/>
              </p:nvGrpSpPr>
              <p:grpSpPr>
                <a:xfrm>
                  <a:off x="2722305" y="1350460"/>
                  <a:ext cx="308357" cy="308344"/>
                  <a:chOff x="2722305" y="1350460"/>
                  <a:chExt cx="308357" cy="308344"/>
                </a:xfrm>
              </p:grpSpPr>
              <p:sp>
                <p:nvSpPr>
                  <p:cNvPr id="4474" name="Google Shape;4474;p81"/>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5" name="Google Shape;4475;p81"/>
                  <p:cNvGrpSpPr/>
                  <p:nvPr/>
                </p:nvGrpSpPr>
                <p:grpSpPr>
                  <a:xfrm>
                    <a:off x="2725064" y="1364529"/>
                    <a:ext cx="297954" cy="280182"/>
                    <a:chOff x="2725064" y="1364529"/>
                    <a:chExt cx="297954" cy="280182"/>
                  </a:xfrm>
                </p:grpSpPr>
                <p:sp>
                  <p:nvSpPr>
                    <p:cNvPr id="4476" name="Google Shape;4476;p81"/>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1"/>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1"/>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1"/>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1"/>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481" name="Google Shape;4481;p81"/>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1"/>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1"/>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1"/>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1"/>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81"/>
          <p:cNvGrpSpPr/>
          <p:nvPr/>
        </p:nvGrpSpPr>
        <p:grpSpPr>
          <a:xfrm>
            <a:off x="3909124" y="2727412"/>
            <a:ext cx="1569144" cy="591015"/>
            <a:chOff x="3820100" y="3023049"/>
            <a:chExt cx="1303926" cy="491162"/>
          </a:xfrm>
        </p:grpSpPr>
        <p:grpSp>
          <p:nvGrpSpPr>
            <p:cNvPr id="4487" name="Google Shape;4487;p81"/>
            <p:cNvGrpSpPr/>
            <p:nvPr/>
          </p:nvGrpSpPr>
          <p:grpSpPr>
            <a:xfrm>
              <a:off x="3820100" y="3023072"/>
              <a:ext cx="1303926" cy="491139"/>
              <a:chOff x="3820100" y="3023072"/>
              <a:chExt cx="1303926" cy="491139"/>
            </a:xfrm>
          </p:grpSpPr>
          <p:sp>
            <p:nvSpPr>
              <p:cNvPr id="4488" name="Google Shape;4488;p81"/>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1"/>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0" name="Google Shape;4490;p81"/>
            <p:cNvGrpSpPr/>
            <p:nvPr/>
          </p:nvGrpSpPr>
          <p:grpSpPr>
            <a:xfrm>
              <a:off x="4132439" y="3023645"/>
              <a:ext cx="393633" cy="177096"/>
              <a:chOff x="4132439" y="3023645"/>
              <a:chExt cx="393633" cy="177096"/>
            </a:xfrm>
          </p:grpSpPr>
          <p:sp>
            <p:nvSpPr>
              <p:cNvPr id="4491" name="Google Shape;4491;p81"/>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1"/>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81"/>
            <p:cNvGrpSpPr/>
            <p:nvPr/>
          </p:nvGrpSpPr>
          <p:grpSpPr>
            <a:xfrm>
              <a:off x="3921811" y="3023049"/>
              <a:ext cx="1002397" cy="388943"/>
              <a:chOff x="3921811" y="3023049"/>
              <a:chExt cx="1002397" cy="388943"/>
            </a:xfrm>
          </p:grpSpPr>
          <p:sp>
            <p:nvSpPr>
              <p:cNvPr id="4494" name="Google Shape;4494;p81"/>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1"/>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6" name="Google Shape;4496;p81"/>
            <p:cNvGrpSpPr/>
            <p:nvPr/>
          </p:nvGrpSpPr>
          <p:grpSpPr>
            <a:xfrm>
              <a:off x="4023645" y="3023049"/>
              <a:ext cx="683032" cy="286722"/>
              <a:chOff x="4023645" y="3023049"/>
              <a:chExt cx="683032" cy="286722"/>
            </a:xfrm>
          </p:grpSpPr>
          <p:sp>
            <p:nvSpPr>
              <p:cNvPr id="4497" name="Google Shape;4497;p81"/>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1"/>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9" name="Google Shape;4499;p81"/>
          <p:cNvGrpSpPr/>
          <p:nvPr/>
        </p:nvGrpSpPr>
        <p:grpSpPr>
          <a:xfrm>
            <a:off x="1541246" y="1854257"/>
            <a:ext cx="713522" cy="688025"/>
            <a:chOff x="1706078" y="2092648"/>
            <a:chExt cx="660913" cy="637296"/>
          </a:xfrm>
        </p:grpSpPr>
        <p:sp>
          <p:nvSpPr>
            <p:cNvPr id="4500" name="Google Shape;4500;p81"/>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1" name="Google Shape;4501;p81"/>
            <p:cNvGrpSpPr/>
            <p:nvPr/>
          </p:nvGrpSpPr>
          <p:grpSpPr>
            <a:xfrm>
              <a:off x="1706078" y="2092648"/>
              <a:ext cx="660913" cy="575241"/>
              <a:chOff x="1706078" y="2092648"/>
              <a:chExt cx="660913" cy="575241"/>
            </a:xfrm>
          </p:grpSpPr>
          <p:sp>
            <p:nvSpPr>
              <p:cNvPr id="4502" name="Google Shape;4502;p81"/>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1"/>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1"/>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5" name="Google Shape;4505;p81"/>
          <p:cNvGrpSpPr/>
          <p:nvPr/>
        </p:nvGrpSpPr>
        <p:grpSpPr>
          <a:xfrm>
            <a:off x="6303104" y="971806"/>
            <a:ext cx="1317459" cy="684168"/>
            <a:chOff x="238125" y="999450"/>
            <a:chExt cx="7140700" cy="3708225"/>
          </a:xfrm>
        </p:grpSpPr>
        <p:sp>
          <p:nvSpPr>
            <p:cNvPr id="4506" name="Google Shape;4506;p8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1"/>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518"/>
        <p:cNvGrpSpPr/>
        <p:nvPr/>
      </p:nvGrpSpPr>
      <p:grpSpPr>
        <a:xfrm>
          <a:off x="0" y="0"/>
          <a:ext cx="0" cy="0"/>
          <a:chOff x="0" y="0"/>
          <a:chExt cx="0" cy="0"/>
        </a:xfrm>
      </p:grpSpPr>
      <p:grpSp>
        <p:nvGrpSpPr>
          <p:cNvPr id="4519" name="Google Shape;4519;p82"/>
          <p:cNvGrpSpPr/>
          <p:nvPr/>
        </p:nvGrpSpPr>
        <p:grpSpPr>
          <a:xfrm>
            <a:off x="717025" y="967615"/>
            <a:ext cx="1636117" cy="1526144"/>
            <a:chOff x="729238" y="1179665"/>
            <a:chExt cx="1636117" cy="1526144"/>
          </a:xfrm>
        </p:grpSpPr>
        <p:grpSp>
          <p:nvGrpSpPr>
            <p:cNvPr id="4520" name="Google Shape;4520;p82"/>
            <p:cNvGrpSpPr/>
            <p:nvPr/>
          </p:nvGrpSpPr>
          <p:grpSpPr>
            <a:xfrm>
              <a:off x="729238" y="1179665"/>
              <a:ext cx="80700" cy="1526144"/>
              <a:chOff x="729238" y="1179665"/>
              <a:chExt cx="80700" cy="1526144"/>
            </a:xfrm>
          </p:grpSpPr>
          <p:sp>
            <p:nvSpPr>
              <p:cNvPr id="4521" name="Google Shape;4521;p82"/>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2"/>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2"/>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2"/>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 name="Google Shape;4531;p82"/>
            <p:cNvGrpSpPr/>
            <p:nvPr/>
          </p:nvGrpSpPr>
          <p:grpSpPr>
            <a:xfrm>
              <a:off x="903098" y="1179665"/>
              <a:ext cx="80700" cy="1526144"/>
              <a:chOff x="903098" y="1179665"/>
              <a:chExt cx="80700" cy="1526144"/>
            </a:xfrm>
          </p:grpSpPr>
          <p:sp>
            <p:nvSpPr>
              <p:cNvPr id="4532" name="Google Shape;4532;p82"/>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2"/>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2"/>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2"/>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2"/>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2"/>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82"/>
            <p:cNvGrpSpPr/>
            <p:nvPr/>
          </p:nvGrpSpPr>
          <p:grpSpPr>
            <a:xfrm>
              <a:off x="1076958" y="1179665"/>
              <a:ext cx="80700" cy="1526144"/>
              <a:chOff x="1076958" y="1179665"/>
              <a:chExt cx="80700" cy="1526144"/>
            </a:xfrm>
          </p:grpSpPr>
          <p:sp>
            <p:nvSpPr>
              <p:cNvPr id="4543" name="Google Shape;4543;p82"/>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2"/>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2"/>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2"/>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2"/>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2"/>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2"/>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 name="Google Shape;4553;p82"/>
            <p:cNvGrpSpPr/>
            <p:nvPr/>
          </p:nvGrpSpPr>
          <p:grpSpPr>
            <a:xfrm>
              <a:off x="1247707" y="1179665"/>
              <a:ext cx="80700" cy="1526144"/>
              <a:chOff x="1247707" y="1179665"/>
              <a:chExt cx="80700" cy="1526144"/>
            </a:xfrm>
          </p:grpSpPr>
          <p:sp>
            <p:nvSpPr>
              <p:cNvPr id="4554" name="Google Shape;4554;p82"/>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2"/>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2"/>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4" name="Google Shape;4564;p82"/>
            <p:cNvGrpSpPr/>
            <p:nvPr/>
          </p:nvGrpSpPr>
          <p:grpSpPr>
            <a:xfrm>
              <a:off x="1421567" y="1179665"/>
              <a:ext cx="80700" cy="1526144"/>
              <a:chOff x="1421567" y="1179665"/>
              <a:chExt cx="80700" cy="1526144"/>
            </a:xfrm>
          </p:grpSpPr>
          <p:sp>
            <p:nvSpPr>
              <p:cNvPr id="4565" name="Google Shape;4565;p82"/>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2"/>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2"/>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2"/>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2"/>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2"/>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2"/>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2"/>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82"/>
            <p:cNvGrpSpPr/>
            <p:nvPr/>
          </p:nvGrpSpPr>
          <p:grpSpPr>
            <a:xfrm>
              <a:off x="1592327" y="1179665"/>
              <a:ext cx="80700" cy="1526144"/>
              <a:chOff x="1592327" y="1179665"/>
              <a:chExt cx="80700" cy="1526144"/>
            </a:xfrm>
          </p:grpSpPr>
          <p:sp>
            <p:nvSpPr>
              <p:cNvPr id="4576" name="Google Shape;4576;p82"/>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2"/>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2"/>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2"/>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2"/>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2"/>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82"/>
            <p:cNvGrpSpPr/>
            <p:nvPr/>
          </p:nvGrpSpPr>
          <p:grpSpPr>
            <a:xfrm>
              <a:off x="1766187" y="1179665"/>
              <a:ext cx="80700" cy="1526144"/>
              <a:chOff x="1766187" y="1179665"/>
              <a:chExt cx="80700" cy="1526144"/>
            </a:xfrm>
          </p:grpSpPr>
          <p:sp>
            <p:nvSpPr>
              <p:cNvPr id="4587" name="Google Shape;4587;p82"/>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2"/>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2"/>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2"/>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2"/>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2"/>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2"/>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2"/>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2"/>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82"/>
            <p:cNvGrpSpPr/>
            <p:nvPr/>
          </p:nvGrpSpPr>
          <p:grpSpPr>
            <a:xfrm>
              <a:off x="1936935" y="1179665"/>
              <a:ext cx="80700" cy="1526144"/>
              <a:chOff x="1936935" y="1179665"/>
              <a:chExt cx="80700" cy="1526144"/>
            </a:xfrm>
          </p:grpSpPr>
          <p:sp>
            <p:nvSpPr>
              <p:cNvPr id="4598" name="Google Shape;4598;p82"/>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2"/>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2"/>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2"/>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2"/>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 name="Google Shape;4608;p82"/>
            <p:cNvGrpSpPr/>
            <p:nvPr/>
          </p:nvGrpSpPr>
          <p:grpSpPr>
            <a:xfrm>
              <a:off x="2110795" y="1179665"/>
              <a:ext cx="80700" cy="1526144"/>
              <a:chOff x="2110795" y="1179665"/>
              <a:chExt cx="80700" cy="1526144"/>
            </a:xfrm>
          </p:grpSpPr>
          <p:sp>
            <p:nvSpPr>
              <p:cNvPr id="4609" name="Google Shape;4609;p82"/>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2"/>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2"/>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2"/>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82"/>
            <p:cNvGrpSpPr/>
            <p:nvPr/>
          </p:nvGrpSpPr>
          <p:grpSpPr>
            <a:xfrm>
              <a:off x="2284655" y="1179665"/>
              <a:ext cx="80700" cy="1526144"/>
              <a:chOff x="2284655" y="1179665"/>
              <a:chExt cx="80700" cy="1526144"/>
            </a:xfrm>
          </p:grpSpPr>
          <p:sp>
            <p:nvSpPr>
              <p:cNvPr id="4620" name="Google Shape;4620;p82"/>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2"/>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2"/>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2"/>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2"/>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2"/>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0" name="Google Shape;4630;p82"/>
          <p:cNvGrpSpPr/>
          <p:nvPr/>
        </p:nvGrpSpPr>
        <p:grpSpPr>
          <a:xfrm>
            <a:off x="2611692" y="986753"/>
            <a:ext cx="1364248" cy="1102133"/>
            <a:chOff x="2623904" y="1198803"/>
            <a:chExt cx="1364248" cy="1102133"/>
          </a:xfrm>
        </p:grpSpPr>
        <p:grpSp>
          <p:nvGrpSpPr>
            <p:cNvPr id="4631" name="Google Shape;4631;p82"/>
            <p:cNvGrpSpPr/>
            <p:nvPr/>
          </p:nvGrpSpPr>
          <p:grpSpPr>
            <a:xfrm>
              <a:off x="2623907" y="1198803"/>
              <a:ext cx="1364245" cy="273000"/>
              <a:chOff x="2623907" y="1198803"/>
              <a:chExt cx="1364245" cy="273000"/>
            </a:xfrm>
          </p:grpSpPr>
          <p:sp>
            <p:nvSpPr>
              <p:cNvPr id="4632" name="Google Shape;4632;p8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2"/>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82"/>
            <p:cNvGrpSpPr/>
            <p:nvPr/>
          </p:nvGrpSpPr>
          <p:grpSpPr>
            <a:xfrm>
              <a:off x="2623904" y="1476964"/>
              <a:ext cx="1364245" cy="273000"/>
              <a:chOff x="2623904" y="1476964"/>
              <a:chExt cx="1364245" cy="273000"/>
            </a:xfrm>
          </p:grpSpPr>
          <p:sp>
            <p:nvSpPr>
              <p:cNvPr id="4638" name="Google Shape;4638;p8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2"/>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2"/>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2"/>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82"/>
            <p:cNvGrpSpPr/>
            <p:nvPr/>
          </p:nvGrpSpPr>
          <p:grpSpPr>
            <a:xfrm>
              <a:off x="2623907" y="1749775"/>
              <a:ext cx="1364245" cy="273000"/>
              <a:chOff x="2623907" y="1749775"/>
              <a:chExt cx="1364245" cy="273000"/>
            </a:xfrm>
          </p:grpSpPr>
          <p:sp>
            <p:nvSpPr>
              <p:cNvPr id="4644" name="Google Shape;4644;p8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2"/>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2"/>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82"/>
            <p:cNvGrpSpPr/>
            <p:nvPr/>
          </p:nvGrpSpPr>
          <p:grpSpPr>
            <a:xfrm>
              <a:off x="2623904" y="2027936"/>
              <a:ext cx="1364245" cy="273000"/>
              <a:chOff x="2623904" y="2027936"/>
              <a:chExt cx="1364245" cy="273000"/>
            </a:xfrm>
          </p:grpSpPr>
          <p:sp>
            <p:nvSpPr>
              <p:cNvPr id="4650" name="Google Shape;4650;p8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5" name="Google Shape;4655;p82"/>
          <p:cNvGrpSpPr/>
          <p:nvPr/>
        </p:nvGrpSpPr>
        <p:grpSpPr>
          <a:xfrm>
            <a:off x="2601153" y="2445826"/>
            <a:ext cx="1387541" cy="159124"/>
            <a:chOff x="3200660" y="2180272"/>
            <a:chExt cx="2563824" cy="378237"/>
          </a:xfrm>
        </p:grpSpPr>
        <p:sp>
          <p:nvSpPr>
            <p:cNvPr id="4656" name="Google Shape;4656;p8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 name="Google Shape;4674;p82"/>
          <p:cNvGrpSpPr/>
          <p:nvPr/>
        </p:nvGrpSpPr>
        <p:grpSpPr>
          <a:xfrm>
            <a:off x="2597677" y="2723590"/>
            <a:ext cx="1390502" cy="159625"/>
            <a:chOff x="3530150" y="2790075"/>
            <a:chExt cx="1962600" cy="225300"/>
          </a:xfrm>
        </p:grpSpPr>
        <p:sp>
          <p:nvSpPr>
            <p:cNvPr id="4675" name="Google Shape;4675;p82"/>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2"/>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 name="Google Shape;4677;p82"/>
          <p:cNvGrpSpPr/>
          <p:nvPr/>
        </p:nvGrpSpPr>
        <p:grpSpPr>
          <a:xfrm>
            <a:off x="2597735" y="3001855"/>
            <a:ext cx="1411629" cy="154175"/>
            <a:chOff x="3558802" y="4011244"/>
            <a:chExt cx="1866000" cy="111600"/>
          </a:xfrm>
        </p:grpSpPr>
        <p:sp>
          <p:nvSpPr>
            <p:cNvPr id="4678" name="Google Shape;4678;p82"/>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2"/>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82"/>
          <p:cNvGrpSpPr/>
          <p:nvPr/>
        </p:nvGrpSpPr>
        <p:grpSpPr>
          <a:xfrm>
            <a:off x="2598023" y="2207425"/>
            <a:ext cx="1383503" cy="119761"/>
            <a:chOff x="3465975" y="2270258"/>
            <a:chExt cx="1986364" cy="171947"/>
          </a:xfrm>
        </p:grpSpPr>
        <p:sp>
          <p:nvSpPr>
            <p:cNvPr id="4681" name="Google Shape;4681;p8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2"/>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2"/>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2"/>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2"/>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2"/>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82"/>
          <p:cNvGrpSpPr/>
          <p:nvPr/>
        </p:nvGrpSpPr>
        <p:grpSpPr>
          <a:xfrm>
            <a:off x="2609030" y="3571198"/>
            <a:ext cx="1369531" cy="195460"/>
            <a:chOff x="723300" y="4253549"/>
            <a:chExt cx="2276482" cy="324900"/>
          </a:xfrm>
        </p:grpSpPr>
        <p:sp>
          <p:nvSpPr>
            <p:cNvPr id="4690" name="Google Shape;4690;p8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2"/>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82"/>
          <p:cNvGrpSpPr/>
          <p:nvPr/>
        </p:nvGrpSpPr>
        <p:grpSpPr>
          <a:xfrm>
            <a:off x="2598591" y="3272439"/>
            <a:ext cx="1389066" cy="180119"/>
            <a:chOff x="705948" y="3788465"/>
            <a:chExt cx="2308953" cy="299400"/>
          </a:xfrm>
        </p:grpSpPr>
        <p:sp>
          <p:nvSpPr>
            <p:cNvPr id="4696" name="Google Shape;4696;p8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2"/>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2"/>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 name="Google Shape;4701;p82"/>
          <p:cNvGrpSpPr/>
          <p:nvPr/>
        </p:nvGrpSpPr>
        <p:grpSpPr>
          <a:xfrm>
            <a:off x="4195581" y="1876393"/>
            <a:ext cx="1433821" cy="191501"/>
            <a:chOff x="4273350" y="2088443"/>
            <a:chExt cx="1433821" cy="191501"/>
          </a:xfrm>
        </p:grpSpPr>
        <p:grpSp>
          <p:nvGrpSpPr>
            <p:cNvPr id="4702" name="Google Shape;4702;p82"/>
            <p:cNvGrpSpPr/>
            <p:nvPr/>
          </p:nvGrpSpPr>
          <p:grpSpPr>
            <a:xfrm>
              <a:off x="4273350" y="2088443"/>
              <a:ext cx="1433821" cy="0"/>
              <a:chOff x="5224975" y="2962250"/>
              <a:chExt cx="1544400" cy="0"/>
            </a:xfrm>
          </p:grpSpPr>
          <p:cxnSp>
            <p:nvCxnSpPr>
              <p:cNvPr id="4703" name="Google Shape;4703;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4704" name="Google Shape;4704;p82"/>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4705" name="Google Shape;4705;p82"/>
            <p:cNvGrpSpPr/>
            <p:nvPr/>
          </p:nvGrpSpPr>
          <p:grpSpPr>
            <a:xfrm>
              <a:off x="4273350" y="2279944"/>
              <a:ext cx="1433821" cy="0"/>
              <a:chOff x="5224975" y="2962250"/>
              <a:chExt cx="1544400" cy="0"/>
            </a:xfrm>
          </p:grpSpPr>
          <p:cxnSp>
            <p:nvCxnSpPr>
              <p:cNvPr id="4706" name="Google Shape;4706;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4707" name="Google Shape;4707;p82"/>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4708" name="Google Shape;4708;p82"/>
          <p:cNvGrpSpPr/>
          <p:nvPr/>
        </p:nvGrpSpPr>
        <p:grpSpPr>
          <a:xfrm>
            <a:off x="2646528" y="3885297"/>
            <a:ext cx="1304609" cy="294074"/>
            <a:chOff x="2658741" y="4097347"/>
            <a:chExt cx="1304609" cy="294074"/>
          </a:xfrm>
        </p:grpSpPr>
        <p:grpSp>
          <p:nvGrpSpPr>
            <p:cNvPr id="4709" name="Google Shape;4709;p82"/>
            <p:cNvGrpSpPr/>
            <p:nvPr/>
          </p:nvGrpSpPr>
          <p:grpSpPr>
            <a:xfrm>
              <a:off x="2658741" y="4097347"/>
              <a:ext cx="118572" cy="294074"/>
              <a:chOff x="3343310" y="4475555"/>
              <a:chExt cx="127717" cy="316753"/>
            </a:xfrm>
          </p:grpSpPr>
          <p:sp>
            <p:nvSpPr>
              <p:cNvPr id="4710" name="Google Shape;4710;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82"/>
            <p:cNvGrpSpPr/>
            <p:nvPr/>
          </p:nvGrpSpPr>
          <p:grpSpPr>
            <a:xfrm>
              <a:off x="3815519" y="4098388"/>
              <a:ext cx="147831" cy="291991"/>
              <a:chOff x="3527539" y="4476677"/>
              <a:chExt cx="159232" cy="314510"/>
            </a:xfrm>
          </p:grpSpPr>
          <p:sp>
            <p:nvSpPr>
              <p:cNvPr id="4713" name="Google Shape;4713;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5" name="Google Shape;4715;p82"/>
            <p:cNvGrpSpPr/>
            <p:nvPr/>
          </p:nvGrpSpPr>
          <p:grpSpPr>
            <a:xfrm>
              <a:off x="3511696" y="4098388"/>
              <a:ext cx="147831" cy="291991"/>
              <a:chOff x="3527539" y="4476677"/>
              <a:chExt cx="159232" cy="314510"/>
            </a:xfrm>
          </p:grpSpPr>
          <p:sp>
            <p:nvSpPr>
              <p:cNvPr id="4716" name="Google Shape;4716;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82"/>
            <p:cNvGrpSpPr/>
            <p:nvPr/>
          </p:nvGrpSpPr>
          <p:grpSpPr>
            <a:xfrm>
              <a:off x="3207874" y="4098388"/>
              <a:ext cx="147831" cy="291991"/>
              <a:chOff x="3527539" y="4476677"/>
              <a:chExt cx="159232" cy="314510"/>
            </a:xfrm>
          </p:grpSpPr>
          <p:sp>
            <p:nvSpPr>
              <p:cNvPr id="4719" name="Google Shape;4719;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82"/>
            <p:cNvGrpSpPr/>
            <p:nvPr/>
          </p:nvGrpSpPr>
          <p:grpSpPr>
            <a:xfrm>
              <a:off x="2933305" y="4097347"/>
              <a:ext cx="118572" cy="294074"/>
              <a:chOff x="3343310" y="4475555"/>
              <a:chExt cx="127717" cy="316753"/>
            </a:xfrm>
          </p:grpSpPr>
          <p:sp>
            <p:nvSpPr>
              <p:cNvPr id="4722" name="Google Shape;4722;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4" name="Google Shape;4724;p82"/>
          <p:cNvGrpSpPr/>
          <p:nvPr/>
        </p:nvGrpSpPr>
        <p:grpSpPr>
          <a:xfrm>
            <a:off x="4197136" y="963991"/>
            <a:ext cx="1430711" cy="751237"/>
            <a:chOff x="5159450" y="1919950"/>
            <a:chExt cx="1541050" cy="862500"/>
          </a:xfrm>
        </p:grpSpPr>
        <p:sp>
          <p:nvSpPr>
            <p:cNvPr id="4725" name="Google Shape;4725;p8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4726" name="Google Shape;4726;p82"/>
            <p:cNvGrpSpPr/>
            <p:nvPr/>
          </p:nvGrpSpPr>
          <p:grpSpPr>
            <a:xfrm>
              <a:off x="5159450" y="1919950"/>
              <a:ext cx="1541050" cy="862500"/>
              <a:chOff x="5159450" y="1919950"/>
              <a:chExt cx="1541050" cy="862500"/>
            </a:xfrm>
          </p:grpSpPr>
          <p:cxnSp>
            <p:nvCxnSpPr>
              <p:cNvPr id="4727" name="Google Shape;4727;p8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4728" name="Google Shape;4728;p8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4729" name="Google Shape;4729;p82"/>
          <p:cNvGrpSpPr/>
          <p:nvPr/>
        </p:nvGrpSpPr>
        <p:grpSpPr>
          <a:xfrm>
            <a:off x="4245274" y="2227761"/>
            <a:ext cx="1334436" cy="967914"/>
            <a:chOff x="4294923" y="2439811"/>
            <a:chExt cx="1334436" cy="967914"/>
          </a:xfrm>
        </p:grpSpPr>
        <p:grpSp>
          <p:nvGrpSpPr>
            <p:cNvPr id="4730" name="Google Shape;4730;p82"/>
            <p:cNvGrpSpPr/>
            <p:nvPr/>
          </p:nvGrpSpPr>
          <p:grpSpPr>
            <a:xfrm>
              <a:off x="4960455" y="2469658"/>
              <a:ext cx="668904" cy="885524"/>
              <a:chOff x="4960455" y="2469658"/>
              <a:chExt cx="668904" cy="885524"/>
            </a:xfrm>
          </p:grpSpPr>
          <p:sp>
            <p:nvSpPr>
              <p:cNvPr id="4731" name="Google Shape;4731;p82"/>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2"/>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2"/>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2"/>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2"/>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2"/>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 name="Google Shape;4737;p82"/>
            <p:cNvGrpSpPr/>
            <p:nvPr/>
          </p:nvGrpSpPr>
          <p:grpSpPr>
            <a:xfrm>
              <a:off x="4294923" y="2469658"/>
              <a:ext cx="668951" cy="885524"/>
              <a:chOff x="4294923" y="2469658"/>
              <a:chExt cx="668951" cy="885524"/>
            </a:xfrm>
          </p:grpSpPr>
          <p:sp>
            <p:nvSpPr>
              <p:cNvPr id="4738" name="Google Shape;4738;p82"/>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2"/>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2"/>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2"/>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2"/>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2"/>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4" name="Google Shape;4744;p82"/>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82"/>
          <p:cNvGrpSpPr/>
          <p:nvPr/>
        </p:nvGrpSpPr>
        <p:grpSpPr>
          <a:xfrm>
            <a:off x="4231477" y="3282206"/>
            <a:ext cx="1430949" cy="897289"/>
            <a:chOff x="4351371" y="3547942"/>
            <a:chExt cx="1345130" cy="843475"/>
          </a:xfrm>
        </p:grpSpPr>
        <p:grpSp>
          <p:nvGrpSpPr>
            <p:cNvPr id="4746" name="Google Shape;4746;p82"/>
            <p:cNvGrpSpPr/>
            <p:nvPr/>
          </p:nvGrpSpPr>
          <p:grpSpPr>
            <a:xfrm>
              <a:off x="4351371" y="4209917"/>
              <a:ext cx="1345130" cy="181500"/>
              <a:chOff x="4351371" y="4209917"/>
              <a:chExt cx="1345130" cy="181500"/>
            </a:xfrm>
          </p:grpSpPr>
          <p:sp>
            <p:nvSpPr>
              <p:cNvPr id="4747" name="Google Shape;4747;p82"/>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48" name="Google Shape;4748;p82"/>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4749" name="Google Shape;4749;p82"/>
            <p:cNvGrpSpPr/>
            <p:nvPr/>
          </p:nvGrpSpPr>
          <p:grpSpPr>
            <a:xfrm>
              <a:off x="4403010" y="3985221"/>
              <a:ext cx="1109518" cy="181500"/>
              <a:chOff x="4403010" y="3985221"/>
              <a:chExt cx="1109518" cy="181500"/>
            </a:xfrm>
          </p:grpSpPr>
          <p:sp>
            <p:nvSpPr>
              <p:cNvPr id="4750" name="Google Shape;4750;p82"/>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51" name="Google Shape;4751;p82"/>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4752" name="Google Shape;4752;p82"/>
            <p:cNvGrpSpPr/>
            <p:nvPr/>
          </p:nvGrpSpPr>
          <p:grpSpPr>
            <a:xfrm>
              <a:off x="4618704" y="3766582"/>
              <a:ext cx="807858" cy="181500"/>
              <a:chOff x="4618704" y="3766582"/>
              <a:chExt cx="807858" cy="181500"/>
            </a:xfrm>
          </p:grpSpPr>
          <p:sp>
            <p:nvSpPr>
              <p:cNvPr id="4753" name="Google Shape;4753;p82"/>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54" name="Google Shape;4754;p82"/>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4755" name="Google Shape;4755;p82"/>
            <p:cNvGrpSpPr/>
            <p:nvPr/>
          </p:nvGrpSpPr>
          <p:grpSpPr>
            <a:xfrm>
              <a:off x="4735238" y="3547942"/>
              <a:ext cx="462839" cy="181500"/>
              <a:chOff x="4735238" y="3547942"/>
              <a:chExt cx="462839" cy="181500"/>
            </a:xfrm>
          </p:grpSpPr>
          <p:sp>
            <p:nvSpPr>
              <p:cNvPr id="4756" name="Google Shape;4756;p82"/>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57" name="Google Shape;4757;p82"/>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4758" name="Google Shape;4758;p82"/>
          <p:cNvGrpSpPr/>
          <p:nvPr/>
        </p:nvGrpSpPr>
        <p:grpSpPr>
          <a:xfrm>
            <a:off x="7407835" y="2217530"/>
            <a:ext cx="1020955" cy="928853"/>
            <a:chOff x="926675" y="238125"/>
            <a:chExt cx="5755100" cy="5232975"/>
          </a:xfrm>
        </p:grpSpPr>
        <p:sp>
          <p:nvSpPr>
            <p:cNvPr id="4759" name="Google Shape;4759;p82"/>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2"/>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2"/>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2"/>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82"/>
          <p:cNvGrpSpPr/>
          <p:nvPr/>
        </p:nvGrpSpPr>
        <p:grpSpPr>
          <a:xfrm>
            <a:off x="715208" y="2616265"/>
            <a:ext cx="1695374" cy="1560837"/>
            <a:chOff x="727421" y="2828315"/>
            <a:chExt cx="1695374" cy="1560837"/>
          </a:xfrm>
        </p:grpSpPr>
        <p:grpSp>
          <p:nvGrpSpPr>
            <p:cNvPr id="4764" name="Google Shape;4764;p82"/>
            <p:cNvGrpSpPr/>
            <p:nvPr/>
          </p:nvGrpSpPr>
          <p:grpSpPr>
            <a:xfrm>
              <a:off x="727421" y="2828315"/>
              <a:ext cx="1695374" cy="1560837"/>
              <a:chOff x="734799" y="2782450"/>
              <a:chExt cx="1571100" cy="1577400"/>
            </a:xfrm>
          </p:grpSpPr>
          <p:cxnSp>
            <p:nvCxnSpPr>
              <p:cNvPr id="4765" name="Google Shape;4765;p8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4766" name="Google Shape;4766;p8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4767" name="Google Shape;4767;p82"/>
            <p:cNvGrpSpPr/>
            <p:nvPr/>
          </p:nvGrpSpPr>
          <p:grpSpPr>
            <a:xfrm>
              <a:off x="819108" y="2882501"/>
              <a:ext cx="1556791" cy="1426186"/>
              <a:chOff x="819108" y="2882501"/>
              <a:chExt cx="1556791" cy="1426186"/>
            </a:xfrm>
          </p:grpSpPr>
          <p:grpSp>
            <p:nvGrpSpPr>
              <p:cNvPr id="4768" name="Google Shape;4768;p82"/>
              <p:cNvGrpSpPr/>
              <p:nvPr/>
            </p:nvGrpSpPr>
            <p:grpSpPr>
              <a:xfrm>
                <a:off x="819108" y="2882501"/>
                <a:ext cx="103104" cy="1426186"/>
                <a:chOff x="4674013" y="3100904"/>
                <a:chExt cx="122758" cy="1698043"/>
              </a:xfrm>
            </p:grpSpPr>
            <p:sp>
              <p:nvSpPr>
                <p:cNvPr id="4769" name="Google Shape;4769;p8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 name="Google Shape;4776;p82"/>
              <p:cNvGrpSpPr/>
              <p:nvPr/>
            </p:nvGrpSpPr>
            <p:grpSpPr>
              <a:xfrm>
                <a:off x="1062475" y="2882501"/>
                <a:ext cx="103104" cy="1426186"/>
                <a:chOff x="4940438" y="3100904"/>
                <a:chExt cx="122758" cy="1698043"/>
              </a:xfrm>
            </p:grpSpPr>
            <p:sp>
              <p:nvSpPr>
                <p:cNvPr id="4777" name="Google Shape;4777;p8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82"/>
              <p:cNvGrpSpPr/>
              <p:nvPr/>
            </p:nvGrpSpPr>
            <p:grpSpPr>
              <a:xfrm>
                <a:off x="1299324" y="2882501"/>
                <a:ext cx="103104" cy="1426186"/>
                <a:chOff x="5206863" y="3100904"/>
                <a:chExt cx="122758" cy="1698043"/>
              </a:xfrm>
            </p:grpSpPr>
            <p:sp>
              <p:nvSpPr>
                <p:cNvPr id="4785" name="Google Shape;4785;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82"/>
              <p:cNvGrpSpPr/>
              <p:nvPr/>
            </p:nvGrpSpPr>
            <p:grpSpPr>
              <a:xfrm>
                <a:off x="1786057" y="2882501"/>
                <a:ext cx="103104" cy="1426186"/>
                <a:chOff x="6006138" y="3143629"/>
                <a:chExt cx="122758" cy="1698043"/>
              </a:xfrm>
            </p:grpSpPr>
            <p:sp>
              <p:nvSpPr>
                <p:cNvPr id="4793" name="Google Shape;4793;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82"/>
              <p:cNvGrpSpPr/>
              <p:nvPr/>
            </p:nvGrpSpPr>
            <p:grpSpPr>
              <a:xfrm>
                <a:off x="2029422" y="2882501"/>
                <a:ext cx="103104" cy="1426186"/>
                <a:chOff x="6805413" y="3100904"/>
                <a:chExt cx="122758" cy="1698043"/>
              </a:xfrm>
            </p:grpSpPr>
            <p:sp>
              <p:nvSpPr>
                <p:cNvPr id="4801" name="Google Shape;4801;p8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82"/>
              <p:cNvGrpSpPr/>
              <p:nvPr/>
            </p:nvGrpSpPr>
            <p:grpSpPr>
              <a:xfrm>
                <a:off x="2272795" y="2882501"/>
                <a:ext cx="103104" cy="1426186"/>
                <a:chOff x="5206863" y="3100904"/>
                <a:chExt cx="122758" cy="1698043"/>
              </a:xfrm>
            </p:grpSpPr>
            <p:sp>
              <p:nvSpPr>
                <p:cNvPr id="4809" name="Google Shape;4809;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82"/>
              <p:cNvGrpSpPr/>
              <p:nvPr/>
            </p:nvGrpSpPr>
            <p:grpSpPr>
              <a:xfrm>
                <a:off x="1542694" y="2882501"/>
                <a:ext cx="103104" cy="1426186"/>
                <a:chOff x="6006138" y="3143629"/>
                <a:chExt cx="122758" cy="1698043"/>
              </a:xfrm>
            </p:grpSpPr>
            <p:sp>
              <p:nvSpPr>
                <p:cNvPr id="4817" name="Google Shape;4817;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24" name="Google Shape;4824;p82"/>
          <p:cNvGrpSpPr/>
          <p:nvPr/>
        </p:nvGrpSpPr>
        <p:grpSpPr>
          <a:xfrm>
            <a:off x="5671259" y="3305987"/>
            <a:ext cx="2749952" cy="870677"/>
            <a:chOff x="238125" y="1725700"/>
            <a:chExt cx="7139025" cy="2260325"/>
          </a:xfrm>
        </p:grpSpPr>
        <p:sp>
          <p:nvSpPr>
            <p:cNvPr id="4825" name="Google Shape;4825;p82"/>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2"/>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2"/>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2"/>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2"/>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2"/>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2"/>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2"/>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2"/>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2"/>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82"/>
          <p:cNvGrpSpPr/>
          <p:nvPr/>
        </p:nvGrpSpPr>
        <p:grpSpPr>
          <a:xfrm>
            <a:off x="5941423" y="2247733"/>
            <a:ext cx="1105452" cy="916747"/>
            <a:chOff x="5249100" y="1210600"/>
            <a:chExt cx="3502700" cy="2904775"/>
          </a:xfrm>
        </p:grpSpPr>
        <p:sp>
          <p:nvSpPr>
            <p:cNvPr id="4836" name="Google Shape;4836;p8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40" name="Google Shape;4840;p82"/>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4841" name="Google Shape;4841;p82"/>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4842" name="Google Shape;4842;p82"/>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4843" name="Google Shape;4843;p82"/>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4844" name="Google Shape;4844;p82"/>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5" name="Google Shape;4845;p82"/>
          <p:cNvGrpSpPr/>
          <p:nvPr/>
        </p:nvGrpSpPr>
        <p:grpSpPr>
          <a:xfrm>
            <a:off x="7123971" y="967151"/>
            <a:ext cx="1304650" cy="1124856"/>
            <a:chOff x="7287122" y="1165658"/>
            <a:chExt cx="1219413" cy="1051365"/>
          </a:xfrm>
        </p:grpSpPr>
        <p:grpSp>
          <p:nvGrpSpPr>
            <p:cNvPr id="4846" name="Google Shape;4846;p82"/>
            <p:cNvGrpSpPr/>
            <p:nvPr/>
          </p:nvGrpSpPr>
          <p:grpSpPr>
            <a:xfrm>
              <a:off x="7287122" y="1969723"/>
              <a:ext cx="1219413" cy="247300"/>
              <a:chOff x="7287122" y="1969723"/>
              <a:chExt cx="1219413" cy="247300"/>
            </a:xfrm>
          </p:grpSpPr>
          <p:sp>
            <p:nvSpPr>
              <p:cNvPr id="4847" name="Google Shape;4847;p8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8" name="Google Shape;4848;p82"/>
              <p:cNvGrpSpPr/>
              <p:nvPr/>
            </p:nvGrpSpPr>
            <p:grpSpPr>
              <a:xfrm>
                <a:off x="7287122" y="2063892"/>
                <a:ext cx="1151753" cy="73428"/>
                <a:chOff x="7287122" y="2063892"/>
                <a:chExt cx="1151753" cy="73428"/>
              </a:xfrm>
            </p:grpSpPr>
            <p:sp>
              <p:nvSpPr>
                <p:cNvPr id="4849" name="Google Shape;4849;p8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50" name="Google Shape;4850;p8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4851" name="Google Shape;4851;p82"/>
            <p:cNvGrpSpPr/>
            <p:nvPr/>
          </p:nvGrpSpPr>
          <p:grpSpPr>
            <a:xfrm>
              <a:off x="7287122" y="1712201"/>
              <a:ext cx="1219403" cy="246767"/>
              <a:chOff x="7287122" y="1712201"/>
              <a:chExt cx="1219403" cy="246767"/>
            </a:xfrm>
          </p:grpSpPr>
          <p:sp>
            <p:nvSpPr>
              <p:cNvPr id="4852" name="Google Shape;4852;p8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3" name="Google Shape;4853;p82"/>
              <p:cNvGrpSpPr/>
              <p:nvPr/>
            </p:nvGrpSpPr>
            <p:grpSpPr>
              <a:xfrm>
                <a:off x="7287122" y="1842861"/>
                <a:ext cx="1005303" cy="73419"/>
                <a:chOff x="7287122" y="1842861"/>
                <a:chExt cx="1005303" cy="73419"/>
              </a:xfrm>
            </p:grpSpPr>
            <p:sp>
              <p:nvSpPr>
                <p:cNvPr id="4854" name="Google Shape;4854;p8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55" name="Google Shape;4855;p8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4856" name="Google Shape;4856;p82"/>
            <p:cNvGrpSpPr/>
            <p:nvPr/>
          </p:nvGrpSpPr>
          <p:grpSpPr>
            <a:xfrm>
              <a:off x="7287122" y="1447520"/>
              <a:ext cx="1219403" cy="286667"/>
              <a:chOff x="7287122" y="1447520"/>
              <a:chExt cx="1219403" cy="286667"/>
            </a:xfrm>
          </p:grpSpPr>
          <p:sp>
            <p:nvSpPr>
              <p:cNvPr id="4857" name="Google Shape;4857;p8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8" name="Google Shape;4858;p82"/>
              <p:cNvGrpSpPr/>
              <p:nvPr/>
            </p:nvGrpSpPr>
            <p:grpSpPr>
              <a:xfrm>
                <a:off x="7287122" y="1581977"/>
                <a:ext cx="852803" cy="73428"/>
                <a:chOff x="7287122" y="1581977"/>
                <a:chExt cx="852803" cy="73428"/>
              </a:xfrm>
            </p:grpSpPr>
            <p:sp>
              <p:nvSpPr>
                <p:cNvPr id="4859" name="Google Shape;4859;p8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60" name="Google Shape;4860;p8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4861" name="Google Shape;4861;p82"/>
            <p:cNvGrpSpPr/>
            <p:nvPr/>
          </p:nvGrpSpPr>
          <p:grpSpPr>
            <a:xfrm>
              <a:off x="7287122" y="1165658"/>
              <a:ext cx="1219403" cy="344253"/>
              <a:chOff x="7287122" y="1165658"/>
              <a:chExt cx="1219403" cy="344253"/>
            </a:xfrm>
          </p:grpSpPr>
          <p:sp>
            <p:nvSpPr>
              <p:cNvPr id="4862" name="Google Shape;4862;p8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3" name="Google Shape;4863;p82"/>
              <p:cNvGrpSpPr/>
              <p:nvPr/>
            </p:nvGrpSpPr>
            <p:grpSpPr>
              <a:xfrm>
                <a:off x="7287122" y="1341025"/>
                <a:ext cx="695703" cy="73419"/>
                <a:chOff x="7287122" y="1341025"/>
                <a:chExt cx="695703" cy="73419"/>
              </a:xfrm>
            </p:grpSpPr>
            <p:sp>
              <p:nvSpPr>
                <p:cNvPr id="4864" name="Google Shape;4864;p8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65" name="Google Shape;4865;p8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4866" name="Google Shape;4866;p82"/>
          <p:cNvGrpSpPr/>
          <p:nvPr/>
        </p:nvGrpSpPr>
        <p:grpSpPr>
          <a:xfrm>
            <a:off x="5790463" y="973174"/>
            <a:ext cx="1397729" cy="1098540"/>
            <a:chOff x="5900602" y="1193063"/>
            <a:chExt cx="1299851" cy="1021707"/>
          </a:xfrm>
        </p:grpSpPr>
        <p:grpSp>
          <p:nvGrpSpPr>
            <p:cNvPr id="4867" name="Google Shape;4867;p82"/>
            <p:cNvGrpSpPr/>
            <p:nvPr/>
          </p:nvGrpSpPr>
          <p:grpSpPr>
            <a:xfrm>
              <a:off x="6520337" y="1193063"/>
              <a:ext cx="341815" cy="799959"/>
              <a:chOff x="6520337" y="1193063"/>
              <a:chExt cx="341815" cy="799959"/>
            </a:xfrm>
          </p:grpSpPr>
          <p:grpSp>
            <p:nvGrpSpPr>
              <p:cNvPr id="4868" name="Google Shape;4868;p82"/>
              <p:cNvGrpSpPr/>
              <p:nvPr/>
            </p:nvGrpSpPr>
            <p:grpSpPr>
              <a:xfrm>
                <a:off x="6520337" y="1589527"/>
                <a:ext cx="213950" cy="403494"/>
                <a:chOff x="6520337" y="1589527"/>
                <a:chExt cx="213950" cy="403494"/>
              </a:xfrm>
            </p:grpSpPr>
            <p:sp>
              <p:nvSpPr>
                <p:cNvPr id="4869" name="Google Shape;4869;p8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2"/>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82"/>
              <p:cNvGrpSpPr/>
              <p:nvPr/>
            </p:nvGrpSpPr>
            <p:grpSpPr>
              <a:xfrm>
                <a:off x="6577204" y="1193063"/>
                <a:ext cx="284947" cy="464512"/>
                <a:chOff x="6577204" y="1193063"/>
                <a:chExt cx="284947" cy="464512"/>
              </a:xfrm>
            </p:grpSpPr>
            <p:sp>
              <p:nvSpPr>
                <p:cNvPr id="4872" name="Google Shape;4872;p8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73" name="Google Shape;4873;p82"/>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4874" name="Google Shape;4874;p82"/>
            <p:cNvGrpSpPr/>
            <p:nvPr/>
          </p:nvGrpSpPr>
          <p:grpSpPr>
            <a:xfrm>
              <a:off x="6238903" y="1193063"/>
              <a:ext cx="300475" cy="900152"/>
              <a:chOff x="6238903" y="1193063"/>
              <a:chExt cx="300475" cy="900152"/>
            </a:xfrm>
          </p:grpSpPr>
          <p:grpSp>
            <p:nvGrpSpPr>
              <p:cNvPr id="4875" name="Google Shape;4875;p82"/>
              <p:cNvGrpSpPr/>
              <p:nvPr/>
            </p:nvGrpSpPr>
            <p:grpSpPr>
              <a:xfrm>
                <a:off x="6290865" y="1489315"/>
                <a:ext cx="248514" cy="603900"/>
                <a:chOff x="6290865" y="1489315"/>
                <a:chExt cx="248514" cy="603900"/>
              </a:xfrm>
            </p:grpSpPr>
            <p:sp>
              <p:nvSpPr>
                <p:cNvPr id="4876" name="Google Shape;4876;p8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2"/>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82"/>
              <p:cNvGrpSpPr/>
              <p:nvPr/>
            </p:nvGrpSpPr>
            <p:grpSpPr>
              <a:xfrm>
                <a:off x="6238903" y="1193063"/>
                <a:ext cx="284947" cy="333087"/>
                <a:chOff x="6238903" y="1193063"/>
                <a:chExt cx="284947" cy="333087"/>
              </a:xfrm>
            </p:grpSpPr>
            <p:sp>
              <p:nvSpPr>
                <p:cNvPr id="4879" name="Google Shape;4879;p8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80" name="Google Shape;4880;p82"/>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4881" name="Google Shape;4881;p82"/>
            <p:cNvGrpSpPr/>
            <p:nvPr/>
          </p:nvGrpSpPr>
          <p:grpSpPr>
            <a:xfrm>
              <a:off x="5900602" y="1193063"/>
              <a:ext cx="444345" cy="1021707"/>
              <a:chOff x="5900602" y="1193063"/>
              <a:chExt cx="444345" cy="1021707"/>
            </a:xfrm>
          </p:grpSpPr>
          <p:grpSp>
            <p:nvGrpSpPr>
              <p:cNvPr id="4882" name="Google Shape;4882;p82"/>
              <p:cNvGrpSpPr/>
              <p:nvPr/>
            </p:nvGrpSpPr>
            <p:grpSpPr>
              <a:xfrm>
                <a:off x="6046501" y="1367785"/>
                <a:ext cx="298446" cy="846986"/>
                <a:chOff x="6046501" y="1367785"/>
                <a:chExt cx="298446" cy="846986"/>
              </a:xfrm>
            </p:grpSpPr>
            <p:sp>
              <p:nvSpPr>
                <p:cNvPr id="4883" name="Google Shape;4883;p8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2"/>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 name="Google Shape;4885;p82"/>
              <p:cNvGrpSpPr/>
              <p:nvPr/>
            </p:nvGrpSpPr>
            <p:grpSpPr>
              <a:xfrm>
                <a:off x="5900602" y="1193063"/>
                <a:ext cx="284947" cy="182312"/>
                <a:chOff x="5900602" y="1193063"/>
                <a:chExt cx="284947" cy="182312"/>
              </a:xfrm>
            </p:grpSpPr>
            <p:sp>
              <p:nvSpPr>
                <p:cNvPr id="4886" name="Google Shape;4886;p8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87" name="Google Shape;4887;p8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4888" name="Google Shape;4888;p82"/>
            <p:cNvGrpSpPr/>
            <p:nvPr/>
          </p:nvGrpSpPr>
          <p:grpSpPr>
            <a:xfrm>
              <a:off x="6738300" y="1193063"/>
              <a:ext cx="462153" cy="707634"/>
              <a:chOff x="6738300" y="1193063"/>
              <a:chExt cx="462153" cy="707634"/>
            </a:xfrm>
          </p:grpSpPr>
          <p:grpSp>
            <p:nvGrpSpPr>
              <p:cNvPr id="4889" name="Google Shape;4889;p82"/>
              <p:cNvGrpSpPr/>
              <p:nvPr/>
            </p:nvGrpSpPr>
            <p:grpSpPr>
              <a:xfrm>
                <a:off x="6915505" y="1193063"/>
                <a:ext cx="284947" cy="597387"/>
                <a:chOff x="6915505" y="1193063"/>
                <a:chExt cx="284947" cy="597387"/>
              </a:xfrm>
            </p:grpSpPr>
            <p:sp>
              <p:nvSpPr>
                <p:cNvPr id="4890" name="Google Shape;4890;p8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91" name="Google Shape;4891;p82"/>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4892" name="Google Shape;4892;p82"/>
              <p:cNvGrpSpPr/>
              <p:nvPr/>
            </p:nvGrpSpPr>
            <p:grpSpPr>
              <a:xfrm>
                <a:off x="6738300" y="1684725"/>
                <a:ext cx="230066" cy="215971"/>
                <a:chOff x="6738300" y="1684725"/>
                <a:chExt cx="230066" cy="215971"/>
              </a:xfrm>
            </p:grpSpPr>
            <p:sp>
              <p:nvSpPr>
                <p:cNvPr id="4893" name="Google Shape;4893;p82"/>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2"/>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898"/>
        <p:cNvGrpSpPr/>
        <p:nvPr/>
      </p:nvGrpSpPr>
      <p:grpSpPr>
        <a:xfrm>
          <a:off x="0" y="0"/>
          <a:ext cx="0" cy="0"/>
          <a:chOff x="0" y="0"/>
          <a:chExt cx="0" cy="0"/>
        </a:xfrm>
      </p:grpSpPr>
      <p:grpSp>
        <p:nvGrpSpPr>
          <p:cNvPr id="4899" name="Google Shape;4899;p83"/>
          <p:cNvGrpSpPr/>
          <p:nvPr/>
        </p:nvGrpSpPr>
        <p:grpSpPr>
          <a:xfrm>
            <a:off x="839307" y="2318098"/>
            <a:ext cx="387992" cy="329326"/>
            <a:chOff x="839307" y="2318098"/>
            <a:chExt cx="387992" cy="329326"/>
          </a:xfrm>
        </p:grpSpPr>
        <p:sp>
          <p:nvSpPr>
            <p:cNvPr id="4900" name="Google Shape;4900;p83"/>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3"/>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3"/>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3"/>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3"/>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3"/>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3"/>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3"/>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3"/>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3"/>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83"/>
          <p:cNvGrpSpPr/>
          <p:nvPr/>
        </p:nvGrpSpPr>
        <p:grpSpPr>
          <a:xfrm>
            <a:off x="1414990" y="2289671"/>
            <a:ext cx="387073" cy="385996"/>
            <a:chOff x="1414990" y="2289671"/>
            <a:chExt cx="387073" cy="385996"/>
          </a:xfrm>
        </p:grpSpPr>
        <p:sp>
          <p:nvSpPr>
            <p:cNvPr id="4911" name="Google Shape;4911;p83"/>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3"/>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3"/>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3"/>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3"/>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3"/>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3"/>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3"/>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3"/>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3"/>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3"/>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3"/>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3"/>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3"/>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3"/>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3"/>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3"/>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3"/>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 name="Google Shape;4929;p83"/>
          <p:cNvGrpSpPr/>
          <p:nvPr/>
        </p:nvGrpSpPr>
        <p:grpSpPr>
          <a:xfrm>
            <a:off x="1989911" y="2306065"/>
            <a:ext cx="387099" cy="353207"/>
            <a:chOff x="1989911" y="2306065"/>
            <a:chExt cx="387099" cy="353207"/>
          </a:xfrm>
        </p:grpSpPr>
        <p:sp>
          <p:nvSpPr>
            <p:cNvPr id="4930" name="Google Shape;4930;p83"/>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3"/>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3"/>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3"/>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3"/>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3"/>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3"/>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83"/>
          <p:cNvGrpSpPr/>
          <p:nvPr/>
        </p:nvGrpSpPr>
        <p:grpSpPr>
          <a:xfrm>
            <a:off x="2593102" y="2288778"/>
            <a:ext cx="204663" cy="363007"/>
            <a:chOff x="2593102" y="2288778"/>
            <a:chExt cx="204663" cy="363007"/>
          </a:xfrm>
        </p:grpSpPr>
        <p:sp>
          <p:nvSpPr>
            <p:cNvPr id="4938" name="Google Shape;4938;p83"/>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3"/>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3"/>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3"/>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3"/>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3"/>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3"/>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3"/>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3"/>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83"/>
          <p:cNvGrpSpPr/>
          <p:nvPr/>
        </p:nvGrpSpPr>
        <p:grpSpPr>
          <a:xfrm>
            <a:off x="2970874" y="2329763"/>
            <a:ext cx="403651" cy="305996"/>
            <a:chOff x="2970874" y="2329763"/>
            <a:chExt cx="403651" cy="305996"/>
          </a:xfrm>
        </p:grpSpPr>
        <p:sp>
          <p:nvSpPr>
            <p:cNvPr id="4948" name="Google Shape;4948;p83"/>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3"/>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3"/>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3"/>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3"/>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3"/>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3"/>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3"/>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3"/>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83"/>
          <p:cNvGrpSpPr/>
          <p:nvPr/>
        </p:nvGrpSpPr>
        <p:grpSpPr>
          <a:xfrm>
            <a:off x="3545795" y="2318755"/>
            <a:ext cx="387835" cy="327933"/>
            <a:chOff x="3545795" y="2318755"/>
            <a:chExt cx="387835" cy="327933"/>
          </a:xfrm>
        </p:grpSpPr>
        <p:sp>
          <p:nvSpPr>
            <p:cNvPr id="4958" name="Google Shape;4958;p83"/>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3"/>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3"/>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1" name="Google Shape;4961;p83"/>
            <p:cNvGrpSpPr/>
            <p:nvPr/>
          </p:nvGrpSpPr>
          <p:grpSpPr>
            <a:xfrm>
              <a:off x="3545795" y="2322301"/>
              <a:ext cx="387835" cy="324387"/>
              <a:chOff x="3545795" y="2322301"/>
              <a:chExt cx="387835" cy="324387"/>
            </a:xfrm>
          </p:grpSpPr>
          <p:sp>
            <p:nvSpPr>
              <p:cNvPr id="4962" name="Google Shape;4962;p83"/>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3"/>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3"/>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3"/>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3"/>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3"/>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3"/>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9" name="Google Shape;4969;p83"/>
          <p:cNvGrpSpPr/>
          <p:nvPr/>
        </p:nvGrpSpPr>
        <p:grpSpPr>
          <a:xfrm>
            <a:off x="4718468" y="2306984"/>
            <a:ext cx="364294" cy="351552"/>
            <a:chOff x="4718468" y="2306984"/>
            <a:chExt cx="364294" cy="351552"/>
          </a:xfrm>
        </p:grpSpPr>
        <p:sp>
          <p:nvSpPr>
            <p:cNvPr id="4970" name="Google Shape;4970;p83"/>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3"/>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3"/>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3"/>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3"/>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3"/>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3"/>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3"/>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3"/>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3"/>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83"/>
          <p:cNvGrpSpPr/>
          <p:nvPr/>
        </p:nvGrpSpPr>
        <p:grpSpPr>
          <a:xfrm>
            <a:off x="4147908" y="2303017"/>
            <a:ext cx="361194" cy="359355"/>
            <a:chOff x="4147908" y="2303017"/>
            <a:chExt cx="361194" cy="359355"/>
          </a:xfrm>
        </p:grpSpPr>
        <p:sp>
          <p:nvSpPr>
            <p:cNvPr id="4981" name="Google Shape;4981;p83"/>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3"/>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3"/>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3"/>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3"/>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3"/>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3"/>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3"/>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3"/>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3"/>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3"/>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3"/>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3"/>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3"/>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83"/>
          <p:cNvGrpSpPr/>
          <p:nvPr/>
        </p:nvGrpSpPr>
        <p:grpSpPr>
          <a:xfrm>
            <a:off x="5292128" y="2299891"/>
            <a:ext cx="367027" cy="365214"/>
            <a:chOff x="5292128" y="2299891"/>
            <a:chExt cx="367027" cy="365214"/>
          </a:xfrm>
        </p:grpSpPr>
        <p:sp>
          <p:nvSpPr>
            <p:cNvPr id="4996" name="Google Shape;4996;p83"/>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3"/>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3"/>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3"/>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3"/>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3"/>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83"/>
          <p:cNvGrpSpPr/>
          <p:nvPr/>
        </p:nvGrpSpPr>
        <p:grpSpPr>
          <a:xfrm>
            <a:off x="5873617" y="2309901"/>
            <a:ext cx="345720" cy="345720"/>
            <a:chOff x="5873617" y="2309901"/>
            <a:chExt cx="345720" cy="345720"/>
          </a:xfrm>
        </p:grpSpPr>
        <p:sp>
          <p:nvSpPr>
            <p:cNvPr id="5003" name="Google Shape;5003;p83"/>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3"/>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3"/>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3"/>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3"/>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3"/>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3"/>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3"/>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3"/>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3"/>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3"/>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3"/>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3"/>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3"/>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3"/>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3"/>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3"/>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3"/>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3"/>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 name="Google Shape;5022;p83"/>
          <p:cNvGrpSpPr/>
          <p:nvPr/>
        </p:nvGrpSpPr>
        <p:grpSpPr>
          <a:xfrm>
            <a:off x="6863329" y="2297710"/>
            <a:ext cx="391460" cy="370127"/>
            <a:chOff x="6863329" y="2297710"/>
            <a:chExt cx="391460" cy="370127"/>
          </a:xfrm>
        </p:grpSpPr>
        <p:sp>
          <p:nvSpPr>
            <p:cNvPr id="5023" name="Google Shape;5023;p83"/>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3"/>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3"/>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3"/>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3"/>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3"/>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3"/>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3"/>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3"/>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83"/>
          <p:cNvGrpSpPr/>
          <p:nvPr/>
        </p:nvGrpSpPr>
        <p:grpSpPr>
          <a:xfrm>
            <a:off x="7421488" y="2318518"/>
            <a:ext cx="342620" cy="328459"/>
            <a:chOff x="7421488" y="2318518"/>
            <a:chExt cx="342620" cy="328459"/>
          </a:xfrm>
        </p:grpSpPr>
        <p:sp>
          <p:nvSpPr>
            <p:cNvPr id="5033" name="Google Shape;5033;p83"/>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3"/>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3"/>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3"/>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3"/>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3"/>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3"/>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0" name="Google Shape;5040;p83"/>
          <p:cNvGrpSpPr/>
          <p:nvPr/>
        </p:nvGrpSpPr>
        <p:grpSpPr>
          <a:xfrm>
            <a:off x="2508373" y="2779889"/>
            <a:ext cx="337523" cy="337680"/>
            <a:chOff x="2508373" y="2779889"/>
            <a:chExt cx="337523" cy="337680"/>
          </a:xfrm>
        </p:grpSpPr>
        <p:sp>
          <p:nvSpPr>
            <p:cNvPr id="5041" name="Google Shape;5041;p83"/>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3"/>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3"/>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3"/>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3"/>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3"/>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7" name="Google Shape;5047;p83"/>
          <p:cNvGrpSpPr/>
          <p:nvPr/>
        </p:nvGrpSpPr>
        <p:grpSpPr>
          <a:xfrm>
            <a:off x="2151075" y="4141593"/>
            <a:ext cx="410613" cy="372229"/>
            <a:chOff x="1884401" y="4141593"/>
            <a:chExt cx="410613" cy="372229"/>
          </a:xfrm>
        </p:grpSpPr>
        <p:sp>
          <p:nvSpPr>
            <p:cNvPr id="5048" name="Google Shape;5048;p83"/>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3"/>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3"/>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3"/>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3"/>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3"/>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3"/>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5" name="Google Shape;5055;p83"/>
          <p:cNvGrpSpPr/>
          <p:nvPr/>
        </p:nvGrpSpPr>
        <p:grpSpPr>
          <a:xfrm>
            <a:off x="1430832" y="2773689"/>
            <a:ext cx="294515" cy="349897"/>
            <a:chOff x="1430832" y="2773689"/>
            <a:chExt cx="294515" cy="349897"/>
          </a:xfrm>
        </p:grpSpPr>
        <p:sp>
          <p:nvSpPr>
            <p:cNvPr id="5056" name="Google Shape;5056;p83"/>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3"/>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3"/>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3"/>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3"/>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3"/>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3"/>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3"/>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3"/>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3"/>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3"/>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3"/>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3"/>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83"/>
          <p:cNvGrpSpPr/>
          <p:nvPr/>
        </p:nvGrpSpPr>
        <p:grpSpPr>
          <a:xfrm>
            <a:off x="3082217" y="2788586"/>
            <a:ext cx="288866" cy="320236"/>
            <a:chOff x="3082217" y="2788586"/>
            <a:chExt cx="288866" cy="320236"/>
          </a:xfrm>
        </p:grpSpPr>
        <p:sp>
          <p:nvSpPr>
            <p:cNvPr id="5070" name="Google Shape;5070;p83"/>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3"/>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3"/>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3"/>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3"/>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3"/>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3"/>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83"/>
          <p:cNvGrpSpPr/>
          <p:nvPr/>
        </p:nvGrpSpPr>
        <p:grpSpPr>
          <a:xfrm>
            <a:off x="3610557" y="2780704"/>
            <a:ext cx="325017" cy="336052"/>
            <a:chOff x="3610557" y="2780704"/>
            <a:chExt cx="325017" cy="336052"/>
          </a:xfrm>
        </p:grpSpPr>
        <p:sp>
          <p:nvSpPr>
            <p:cNvPr id="5078" name="Google Shape;5078;p83"/>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3"/>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3"/>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83"/>
          <p:cNvGrpSpPr/>
          <p:nvPr/>
        </p:nvGrpSpPr>
        <p:grpSpPr>
          <a:xfrm>
            <a:off x="4179067" y="2811495"/>
            <a:ext cx="286475" cy="274390"/>
            <a:chOff x="4179067" y="2811495"/>
            <a:chExt cx="286475" cy="274390"/>
          </a:xfrm>
        </p:grpSpPr>
        <p:sp>
          <p:nvSpPr>
            <p:cNvPr id="5082" name="Google Shape;5082;p83"/>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3"/>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3"/>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3"/>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3"/>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3"/>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3"/>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3"/>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3"/>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83"/>
          <p:cNvGrpSpPr/>
          <p:nvPr/>
        </p:nvGrpSpPr>
        <p:grpSpPr>
          <a:xfrm>
            <a:off x="4686757" y="2762156"/>
            <a:ext cx="371047" cy="374199"/>
            <a:chOff x="4686757" y="2762156"/>
            <a:chExt cx="371047" cy="374199"/>
          </a:xfrm>
        </p:grpSpPr>
        <p:sp>
          <p:nvSpPr>
            <p:cNvPr id="5092" name="Google Shape;5092;p83"/>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3"/>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3"/>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3"/>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3"/>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3"/>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3"/>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9" name="Google Shape;5099;p83"/>
          <p:cNvGrpSpPr/>
          <p:nvPr/>
        </p:nvGrpSpPr>
        <p:grpSpPr>
          <a:xfrm>
            <a:off x="5221613" y="2784802"/>
            <a:ext cx="406567" cy="327855"/>
            <a:chOff x="5221613" y="2784802"/>
            <a:chExt cx="406567" cy="327855"/>
          </a:xfrm>
        </p:grpSpPr>
        <p:sp>
          <p:nvSpPr>
            <p:cNvPr id="5100" name="Google Shape;5100;p83"/>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3"/>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3"/>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3"/>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3"/>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3"/>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3"/>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3"/>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3"/>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3"/>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3"/>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3"/>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3"/>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3"/>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3"/>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3"/>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3"/>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3"/>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3"/>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3"/>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3"/>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3"/>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3"/>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3"/>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3"/>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3"/>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3"/>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3"/>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3"/>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3"/>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83"/>
          <p:cNvGrpSpPr/>
          <p:nvPr/>
        </p:nvGrpSpPr>
        <p:grpSpPr>
          <a:xfrm>
            <a:off x="5812586" y="2760921"/>
            <a:ext cx="303605" cy="375434"/>
            <a:chOff x="5812586" y="2760921"/>
            <a:chExt cx="303605" cy="375434"/>
          </a:xfrm>
        </p:grpSpPr>
        <p:sp>
          <p:nvSpPr>
            <p:cNvPr id="5131" name="Google Shape;5131;p83"/>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3"/>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3"/>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3"/>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3"/>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3"/>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3"/>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3"/>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3"/>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3"/>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3"/>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2" name="Google Shape;5142;p83"/>
          <p:cNvGrpSpPr/>
          <p:nvPr/>
        </p:nvGrpSpPr>
        <p:grpSpPr>
          <a:xfrm>
            <a:off x="6334673" y="2759633"/>
            <a:ext cx="378508" cy="378166"/>
            <a:chOff x="6334673" y="2759633"/>
            <a:chExt cx="378508" cy="378166"/>
          </a:xfrm>
        </p:grpSpPr>
        <p:sp>
          <p:nvSpPr>
            <p:cNvPr id="5143" name="Google Shape;5143;p83"/>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3"/>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3"/>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3"/>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83"/>
          <p:cNvGrpSpPr/>
          <p:nvPr/>
        </p:nvGrpSpPr>
        <p:grpSpPr>
          <a:xfrm>
            <a:off x="8012645" y="2806477"/>
            <a:ext cx="319763" cy="284505"/>
            <a:chOff x="8012645" y="2806477"/>
            <a:chExt cx="319763" cy="284505"/>
          </a:xfrm>
        </p:grpSpPr>
        <p:sp>
          <p:nvSpPr>
            <p:cNvPr id="5148" name="Google Shape;5148;p83"/>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3"/>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3"/>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3"/>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3"/>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3"/>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3"/>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3"/>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3"/>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3"/>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83"/>
          <p:cNvGrpSpPr/>
          <p:nvPr/>
        </p:nvGrpSpPr>
        <p:grpSpPr>
          <a:xfrm>
            <a:off x="2721109" y="4162138"/>
            <a:ext cx="385339" cy="388071"/>
            <a:chOff x="2454435" y="4162138"/>
            <a:chExt cx="385339" cy="388071"/>
          </a:xfrm>
        </p:grpSpPr>
        <p:sp>
          <p:nvSpPr>
            <p:cNvPr id="5159" name="Google Shape;5159;p83"/>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3"/>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3"/>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3"/>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3"/>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3"/>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3"/>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3"/>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3"/>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3"/>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3"/>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0" name="Google Shape;5170;p83"/>
          <p:cNvGrpSpPr/>
          <p:nvPr/>
        </p:nvGrpSpPr>
        <p:grpSpPr>
          <a:xfrm>
            <a:off x="3868613" y="4161192"/>
            <a:ext cx="275178" cy="388912"/>
            <a:chOff x="3601939" y="4161192"/>
            <a:chExt cx="275178" cy="388912"/>
          </a:xfrm>
        </p:grpSpPr>
        <p:sp>
          <p:nvSpPr>
            <p:cNvPr id="5171" name="Google Shape;5171;p83"/>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3"/>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3"/>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3"/>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3"/>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3"/>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3"/>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3"/>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3"/>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3"/>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1" name="Google Shape;5181;p83"/>
          <p:cNvGrpSpPr/>
          <p:nvPr/>
        </p:nvGrpSpPr>
        <p:grpSpPr>
          <a:xfrm>
            <a:off x="836023" y="3215146"/>
            <a:ext cx="375802" cy="371677"/>
            <a:chOff x="836023" y="3215146"/>
            <a:chExt cx="375802" cy="371677"/>
          </a:xfrm>
        </p:grpSpPr>
        <p:sp>
          <p:nvSpPr>
            <p:cNvPr id="5182" name="Google Shape;5182;p83"/>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3"/>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3"/>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3"/>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3"/>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3"/>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3"/>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3"/>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3"/>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3"/>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3"/>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3"/>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3"/>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3"/>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3"/>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3"/>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8" name="Google Shape;5198;p83"/>
          <p:cNvGrpSpPr/>
          <p:nvPr/>
        </p:nvGrpSpPr>
        <p:grpSpPr>
          <a:xfrm>
            <a:off x="1356297" y="3210890"/>
            <a:ext cx="431368" cy="380189"/>
            <a:chOff x="1356297" y="3210890"/>
            <a:chExt cx="431368" cy="380189"/>
          </a:xfrm>
        </p:grpSpPr>
        <p:sp>
          <p:nvSpPr>
            <p:cNvPr id="5199" name="Google Shape;5199;p83"/>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3"/>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3"/>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3"/>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3"/>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3"/>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3"/>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3"/>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3"/>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3"/>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3"/>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3"/>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3"/>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83"/>
          <p:cNvGrpSpPr/>
          <p:nvPr/>
        </p:nvGrpSpPr>
        <p:grpSpPr>
          <a:xfrm>
            <a:off x="1903737" y="3215540"/>
            <a:ext cx="411874" cy="370731"/>
            <a:chOff x="1903737" y="3215540"/>
            <a:chExt cx="411874" cy="370731"/>
          </a:xfrm>
        </p:grpSpPr>
        <p:sp>
          <p:nvSpPr>
            <p:cNvPr id="5213" name="Google Shape;5213;p83"/>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3"/>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3"/>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3"/>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3"/>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3"/>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3"/>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3"/>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3"/>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83"/>
          <p:cNvGrpSpPr/>
          <p:nvPr/>
        </p:nvGrpSpPr>
        <p:grpSpPr>
          <a:xfrm>
            <a:off x="2468465" y="3248854"/>
            <a:ext cx="397818" cy="304078"/>
            <a:chOff x="2468465" y="3248854"/>
            <a:chExt cx="397818" cy="304078"/>
          </a:xfrm>
        </p:grpSpPr>
        <p:sp>
          <p:nvSpPr>
            <p:cNvPr id="5223" name="Google Shape;5223;p83"/>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3"/>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3"/>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3"/>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3"/>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3"/>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83"/>
          <p:cNvGrpSpPr/>
          <p:nvPr/>
        </p:nvGrpSpPr>
        <p:grpSpPr>
          <a:xfrm>
            <a:off x="3017166" y="3216013"/>
            <a:ext cx="394376" cy="369812"/>
            <a:chOff x="3017166" y="3216013"/>
            <a:chExt cx="394376" cy="369812"/>
          </a:xfrm>
        </p:grpSpPr>
        <p:sp>
          <p:nvSpPr>
            <p:cNvPr id="5230" name="Google Shape;5230;p83"/>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3"/>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83"/>
          <p:cNvGrpSpPr/>
          <p:nvPr/>
        </p:nvGrpSpPr>
        <p:grpSpPr>
          <a:xfrm>
            <a:off x="4210043" y="3213228"/>
            <a:ext cx="199014" cy="375408"/>
            <a:chOff x="4210043" y="3213228"/>
            <a:chExt cx="199014" cy="375408"/>
          </a:xfrm>
        </p:grpSpPr>
        <p:sp>
          <p:nvSpPr>
            <p:cNvPr id="5233" name="Google Shape;5233;p83"/>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3"/>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3"/>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3"/>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3"/>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3"/>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3"/>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3"/>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3"/>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3"/>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83"/>
          <p:cNvGrpSpPr/>
          <p:nvPr/>
        </p:nvGrpSpPr>
        <p:grpSpPr>
          <a:xfrm>
            <a:off x="4818146" y="3203323"/>
            <a:ext cx="77845" cy="395165"/>
            <a:chOff x="4818146" y="3203323"/>
            <a:chExt cx="77845" cy="395165"/>
          </a:xfrm>
        </p:grpSpPr>
        <p:sp>
          <p:nvSpPr>
            <p:cNvPr id="5244" name="Google Shape;5244;p83"/>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3"/>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3"/>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3"/>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3"/>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3"/>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3"/>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3"/>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83"/>
          <p:cNvGrpSpPr/>
          <p:nvPr/>
        </p:nvGrpSpPr>
        <p:grpSpPr>
          <a:xfrm>
            <a:off x="5228890" y="3235428"/>
            <a:ext cx="344091" cy="332767"/>
            <a:chOff x="5228890" y="3235428"/>
            <a:chExt cx="344091" cy="332767"/>
          </a:xfrm>
        </p:grpSpPr>
        <p:sp>
          <p:nvSpPr>
            <p:cNvPr id="5253" name="Google Shape;5253;p83"/>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3"/>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3"/>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3"/>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3"/>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83"/>
          <p:cNvGrpSpPr/>
          <p:nvPr/>
        </p:nvGrpSpPr>
        <p:grpSpPr>
          <a:xfrm>
            <a:off x="5757913" y="3227047"/>
            <a:ext cx="388544" cy="347927"/>
            <a:chOff x="5757913" y="3227047"/>
            <a:chExt cx="388544" cy="347927"/>
          </a:xfrm>
        </p:grpSpPr>
        <p:sp>
          <p:nvSpPr>
            <p:cNvPr id="5259" name="Google Shape;5259;p83"/>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3"/>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1" name="Google Shape;5261;p83"/>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2" name="Google Shape;5262;p83"/>
          <p:cNvGrpSpPr/>
          <p:nvPr/>
        </p:nvGrpSpPr>
        <p:grpSpPr>
          <a:xfrm>
            <a:off x="6894856" y="3227074"/>
            <a:ext cx="324938" cy="347717"/>
            <a:chOff x="6894856" y="3227074"/>
            <a:chExt cx="324938" cy="347717"/>
          </a:xfrm>
        </p:grpSpPr>
        <p:sp>
          <p:nvSpPr>
            <p:cNvPr id="5263" name="Google Shape;5263;p83"/>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3"/>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3"/>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3"/>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3"/>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3"/>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3"/>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3"/>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3"/>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3"/>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3"/>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3"/>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3"/>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3"/>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3"/>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83"/>
          <p:cNvGrpSpPr/>
          <p:nvPr/>
        </p:nvGrpSpPr>
        <p:grpSpPr>
          <a:xfrm>
            <a:off x="7414946" y="3220873"/>
            <a:ext cx="360091" cy="360117"/>
            <a:chOff x="7414946" y="3220873"/>
            <a:chExt cx="360091" cy="360117"/>
          </a:xfrm>
        </p:grpSpPr>
        <p:sp>
          <p:nvSpPr>
            <p:cNvPr id="5279" name="Google Shape;5279;p83"/>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3"/>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3"/>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3"/>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3"/>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3"/>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3"/>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3"/>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3"/>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3"/>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3"/>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0" name="Google Shape;5290;p83"/>
          <p:cNvGrpSpPr/>
          <p:nvPr/>
        </p:nvGrpSpPr>
        <p:grpSpPr>
          <a:xfrm>
            <a:off x="8027227" y="3215041"/>
            <a:ext cx="231829" cy="371782"/>
            <a:chOff x="8027227" y="3215041"/>
            <a:chExt cx="231829" cy="371782"/>
          </a:xfrm>
        </p:grpSpPr>
        <p:sp>
          <p:nvSpPr>
            <p:cNvPr id="5291" name="Google Shape;5291;p83"/>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3"/>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3"/>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3"/>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3"/>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3"/>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3"/>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3"/>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3"/>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3"/>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1" name="Google Shape;5301;p83"/>
          <p:cNvGrpSpPr/>
          <p:nvPr/>
        </p:nvGrpSpPr>
        <p:grpSpPr>
          <a:xfrm>
            <a:off x="4360277" y="4146138"/>
            <a:ext cx="395638" cy="420544"/>
            <a:chOff x="4093603" y="4146138"/>
            <a:chExt cx="395638" cy="420544"/>
          </a:xfrm>
        </p:grpSpPr>
        <p:sp>
          <p:nvSpPr>
            <p:cNvPr id="5302" name="Google Shape;5302;p83"/>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3"/>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3"/>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3"/>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3"/>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3"/>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3"/>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3"/>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3"/>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3"/>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3"/>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3"/>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3"/>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3"/>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3"/>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3"/>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3"/>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9" name="Google Shape;5319;p83"/>
          <p:cNvGrpSpPr/>
          <p:nvPr/>
        </p:nvGrpSpPr>
        <p:grpSpPr>
          <a:xfrm>
            <a:off x="4911080" y="4162322"/>
            <a:ext cx="392065" cy="387887"/>
            <a:chOff x="4644406" y="4162322"/>
            <a:chExt cx="392065" cy="387887"/>
          </a:xfrm>
        </p:grpSpPr>
        <p:sp>
          <p:nvSpPr>
            <p:cNvPr id="5320" name="Google Shape;5320;p83"/>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3"/>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3"/>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3"/>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3"/>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3"/>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83"/>
          <p:cNvGrpSpPr/>
          <p:nvPr/>
        </p:nvGrpSpPr>
        <p:grpSpPr>
          <a:xfrm>
            <a:off x="5995057" y="4221698"/>
            <a:ext cx="417128" cy="269162"/>
            <a:chOff x="5728383" y="4221698"/>
            <a:chExt cx="417128" cy="269162"/>
          </a:xfrm>
        </p:grpSpPr>
        <p:sp>
          <p:nvSpPr>
            <p:cNvPr id="5327" name="Google Shape;5327;p83"/>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3"/>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3"/>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3"/>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3"/>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3"/>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3"/>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3"/>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3"/>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3"/>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3"/>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3"/>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9" name="Google Shape;5339;p83"/>
          <p:cNvGrpSpPr/>
          <p:nvPr/>
        </p:nvGrpSpPr>
        <p:grpSpPr>
          <a:xfrm>
            <a:off x="834210" y="3696905"/>
            <a:ext cx="371782" cy="342751"/>
            <a:chOff x="834210" y="3696905"/>
            <a:chExt cx="371782" cy="342751"/>
          </a:xfrm>
        </p:grpSpPr>
        <p:sp>
          <p:nvSpPr>
            <p:cNvPr id="5340" name="Google Shape;5340;p83"/>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3"/>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3"/>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3"/>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3"/>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3"/>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3"/>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3"/>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3"/>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3"/>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3"/>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3"/>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83"/>
          <p:cNvGrpSpPr/>
          <p:nvPr/>
        </p:nvGrpSpPr>
        <p:grpSpPr>
          <a:xfrm>
            <a:off x="1359398" y="3682271"/>
            <a:ext cx="395296" cy="371966"/>
            <a:chOff x="1359398" y="3682271"/>
            <a:chExt cx="395296" cy="371966"/>
          </a:xfrm>
        </p:grpSpPr>
        <p:sp>
          <p:nvSpPr>
            <p:cNvPr id="5353" name="Google Shape;5353;p83"/>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3"/>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3"/>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3"/>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3"/>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3"/>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3"/>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0" name="Google Shape;5360;p83"/>
          <p:cNvGrpSpPr/>
          <p:nvPr/>
        </p:nvGrpSpPr>
        <p:grpSpPr>
          <a:xfrm>
            <a:off x="1908099" y="3682271"/>
            <a:ext cx="395296" cy="371966"/>
            <a:chOff x="1908099" y="3682271"/>
            <a:chExt cx="395296" cy="371966"/>
          </a:xfrm>
        </p:grpSpPr>
        <p:sp>
          <p:nvSpPr>
            <p:cNvPr id="5361" name="Google Shape;5361;p83"/>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3"/>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3"/>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3"/>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3"/>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3"/>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3"/>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83"/>
          <p:cNvGrpSpPr/>
          <p:nvPr/>
        </p:nvGrpSpPr>
        <p:grpSpPr>
          <a:xfrm>
            <a:off x="2456800" y="3682271"/>
            <a:ext cx="395270" cy="371966"/>
            <a:chOff x="2456800" y="3682271"/>
            <a:chExt cx="395270" cy="371966"/>
          </a:xfrm>
        </p:grpSpPr>
        <p:sp>
          <p:nvSpPr>
            <p:cNvPr id="5369" name="Google Shape;5369;p83"/>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3"/>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3"/>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3"/>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3"/>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3"/>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3"/>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3"/>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3"/>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83"/>
          <p:cNvGrpSpPr/>
          <p:nvPr/>
        </p:nvGrpSpPr>
        <p:grpSpPr>
          <a:xfrm>
            <a:off x="3014250" y="3682271"/>
            <a:ext cx="391092" cy="371940"/>
            <a:chOff x="3014250" y="3682271"/>
            <a:chExt cx="391092" cy="371940"/>
          </a:xfrm>
        </p:grpSpPr>
        <p:sp>
          <p:nvSpPr>
            <p:cNvPr id="5379" name="Google Shape;5379;p83"/>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3"/>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3"/>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83"/>
          <p:cNvGrpSpPr/>
          <p:nvPr/>
        </p:nvGrpSpPr>
        <p:grpSpPr>
          <a:xfrm>
            <a:off x="3569125" y="3702947"/>
            <a:ext cx="388728" cy="330692"/>
            <a:chOff x="3569125" y="3702947"/>
            <a:chExt cx="388728" cy="330692"/>
          </a:xfrm>
        </p:grpSpPr>
        <p:sp>
          <p:nvSpPr>
            <p:cNvPr id="5383" name="Google Shape;5383;p83"/>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3"/>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3"/>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3"/>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7" name="Google Shape;5387;p83"/>
          <p:cNvGrpSpPr/>
          <p:nvPr/>
        </p:nvGrpSpPr>
        <p:grpSpPr>
          <a:xfrm>
            <a:off x="4111994" y="3682455"/>
            <a:ext cx="387992" cy="371625"/>
            <a:chOff x="4111994" y="3682455"/>
            <a:chExt cx="387992" cy="371625"/>
          </a:xfrm>
        </p:grpSpPr>
        <p:sp>
          <p:nvSpPr>
            <p:cNvPr id="5388" name="Google Shape;5388;p83"/>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3"/>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83"/>
          <p:cNvGrpSpPr/>
          <p:nvPr/>
        </p:nvGrpSpPr>
        <p:grpSpPr>
          <a:xfrm>
            <a:off x="4674908" y="3682271"/>
            <a:ext cx="371966" cy="371966"/>
            <a:chOff x="4674908" y="3682271"/>
            <a:chExt cx="371966" cy="371966"/>
          </a:xfrm>
        </p:grpSpPr>
        <p:sp>
          <p:nvSpPr>
            <p:cNvPr id="5391" name="Google Shape;5391;p83"/>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3"/>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3"/>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3"/>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83"/>
          <p:cNvGrpSpPr/>
          <p:nvPr/>
        </p:nvGrpSpPr>
        <p:grpSpPr>
          <a:xfrm>
            <a:off x="5223609" y="3731112"/>
            <a:ext cx="371782" cy="274285"/>
            <a:chOff x="5223609" y="3731112"/>
            <a:chExt cx="371782" cy="274285"/>
          </a:xfrm>
        </p:grpSpPr>
        <p:sp>
          <p:nvSpPr>
            <p:cNvPr id="5396" name="Google Shape;5396;p83"/>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3"/>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8" name="Google Shape;5398;p83"/>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9" name="Google Shape;5399;p83"/>
          <p:cNvGrpSpPr/>
          <p:nvPr/>
        </p:nvGrpSpPr>
        <p:grpSpPr>
          <a:xfrm>
            <a:off x="6319908" y="3696721"/>
            <a:ext cx="373963" cy="343119"/>
            <a:chOff x="6319908" y="3696721"/>
            <a:chExt cx="373963" cy="343119"/>
          </a:xfrm>
        </p:grpSpPr>
        <p:sp>
          <p:nvSpPr>
            <p:cNvPr id="5400" name="Google Shape;5400;p83"/>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3"/>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3"/>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3"/>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3"/>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3"/>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3"/>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3"/>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3"/>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83"/>
          <p:cNvGrpSpPr/>
          <p:nvPr/>
        </p:nvGrpSpPr>
        <p:grpSpPr>
          <a:xfrm>
            <a:off x="6871342" y="3740044"/>
            <a:ext cx="371966" cy="256420"/>
            <a:chOff x="6871342" y="3740044"/>
            <a:chExt cx="371966" cy="256420"/>
          </a:xfrm>
        </p:grpSpPr>
        <p:sp>
          <p:nvSpPr>
            <p:cNvPr id="5410" name="Google Shape;5410;p83"/>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3"/>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3"/>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3"/>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3"/>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3"/>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3"/>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3"/>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3"/>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3"/>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3"/>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3"/>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83"/>
          <p:cNvGrpSpPr/>
          <p:nvPr/>
        </p:nvGrpSpPr>
        <p:grpSpPr>
          <a:xfrm>
            <a:off x="7402362" y="3681535"/>
            <a:ext cx="402757" cy="372728"/>
            <a:chOff x="7402362" y="3681535"/>
            <a:chExt cx="402757" cy="372728"/>
          </a:xfrm>
        </p:grpSpPr>
        <p:sp>
          <p:nvSpPr>
            <p:cNvPr id="5423" name="Google Shape;5423;p83"/>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3"/>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3"/>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3"/>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3"/>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3"/>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3"/>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3"/>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3"/>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3"/>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3"/>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3"/>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3"/>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3"/>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3"/>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3"/>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83"/>
          <p:cNvGrpSpPr/>
          <p:nvPr/>
        </p:nvGrpSpPr>
        <p:grpSpPr>
          <a:xfrm>
            <a:off x="7960705" y="3736235"/>
            <a:ext cx="378902" cy="264065"/>
            <a:chOff x="7960705" y="3736235"/>
            <a:chExt cx="378902" cy="264065"/>
          </a:xfrm>
        </p:grpSpPr>
        <p:sp>
          <p:nvSpPr>
            <p:cNvPr id="5440" name="Google Shape;5440;p83"/>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3"/>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3"/>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3"/>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3"/>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3"/>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3"/>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3"/>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3"/>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3"/>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3"/>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3"/>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3"/>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3"/>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4" name="Google Shape;5454;p83"/>
          <p:cNvGrpSpPr/>
          <p:nvPr/>
        </p:nvGrpSpPr>
        <p:grpSpPr>
          <a:xfrm>
            <a:off x="6667501" y="4162270"/>
            <a:ext cx="166200" cy="388019"/>
            <a:chOff x="6400828" y="4162270"/>
            <a:chExt cx="166200" cy="388019"/>
          </a:xfrm>
        </p:grpSpPr>
        <p:sp>
          <p:nvSpPr>
            <p:cNvPr id="5455" name="Google Shape;5455;p83"/>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3"/>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3"/>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3"/>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3"/>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3"/>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3"/>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83"/>
          <p:cNvGrpSpPr/>
          <p:nvPr/>
        </p:nvGrpSpPr>
        <p:grpSpPr>
          <a:xfrm>
            <a:off x="7186488" y="4162270"/>
            <a:ext cx="225260" cy="388019"/>
            <a:chOff x="6919815" y="4162270"/>
            <a:chExt cx="225260" cy="388019"/>
          </a:xfrm>
        </p:grpSpPr>
        <p:sp>
          <p:nvSpPr>
            <p:cNvPr id="5463" name="Google Shape;5463;p83"/>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3"/>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3"/>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3"/>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3"/>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3"/>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3"/>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3"/>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1" name="Google Shape;5471;p83"/>
          <p:cNvGrpSpPr/>
          <p:nvPr/>
        </p:nvGrpSpPr>
        <p:grpSpPr>
          <a:xfrm>
            <a:off x="7652273" y="4177035"/>
            <a:ext cx="388728" cy="358383"/>
            <a:chOff x="7385600" y="4177035"/>
            <a:chExt cx="388728" cy="358383"/>
          </a:xfrm>
        </p:grpSpPr>
        <p:sp>
          <p:nvSpPr>
            <p:cNvPr id="5472" name="Google Shape;5472;p83"/>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3"/>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3"/>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3"/>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3"/>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3"/>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3"/>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83"/>
          <p:cNvGrpSpPr/>
          <p:nvPr/>
        </p:nvGrpSpPr>
        <p:grpSpPr>
          <a:xfrm>
            <a:off x="3625085" y="3259862"/>
            <a:ext cx="369207" cy="258259"/>
            <a:chOff x="3625085" y="3259862"/>
            <a:chExt cx="369207" cy="258259"/>
          </a:xfrm>
        </p:grpSpPr>
        <p:sp>
          <p:nvSpPr>
            <p:cNvPr id="5480" name="Google Shape;5480;p83"/>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3"/>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3"/>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3"/>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3"/>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3"/>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3"/>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3"/>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3"/>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3"/>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3"/>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3"/>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3"/>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83"/>
          <p:cNvGrpSpPr/>
          <p:nvPr/>
        </p:nvGrpSpPr>
        <p:grpSpPr>
          <a:xfrm>
            <a:off x="6317360" y="3276808"/>
            <a:ext cx="363217" cy="248590"/>
            <a:chOff x="6317360" y="3276808"/>
            <a:chExt cx="363217" cy="248590"/>
          </a:xfrm>
        </p:grpSpPr>
        <p:sp>
          <p:nvSpPr>
            <p:cNvPr id="5494" name="Google Shape;5494;p83"/>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3"/>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3"/>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3"/>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3"/>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3"/>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3"/>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3"/>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3"/>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3"/>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3"/>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3"/>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3"/>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3"/>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3"/>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3"/>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3"/>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3"/>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3"/>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3"/>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3"/>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3"/>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3"/>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3"/>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3"/>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3"/>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3"/>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83"/>
          <p:cNvGrpSpPr/>
          <p:nvPr/>
        </p:nvGrpSpPr>
        <p:grpSpPr>
          <a:xfrm>
            <a:off x="5351065" y="4183682"/>
            <a:ext cx="504064" cy="325595"/>
            <a:chOff x="5084391" y="4183682"/>
            <a:chExt cx="504064" cy="325595"/>
          </a:xfrm>
        </p:grpSpPr>
        <p:sp>
          <p:nvSpPr>
            <p:cNvPr id="5522" name="Google Shape;5522;p83"/>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3"/>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3"/>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3"/>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3"/>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3"/>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3"/>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3"/>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3"/>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3"/>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3"/>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3"/>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3"/>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3"/>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3"/>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3"/>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83"/>
          <p:cNvGrpSpPr/>
          <p:nvPr/>
        </p:nvGrpSpPr>
        <p:grpSpPr>
          <a:xfrm>
            <a:off x="7947595" y="2347996"/>
            <a:ext cx="379795" cy="267165"/>
            <a:chOff x="7947595" y="2347996"/>
            <a:chExt cx="379795" cy="267165"/>
          </a:xfrm>
        </p:grpSpPr>
        <p:sp>
          <p:nvSpPr>
            <p:cNvPr id="5539" name="Google Shape;5539;p83"/>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3"/>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3"/>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3"/>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3"/>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3"/>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3"/>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3"/>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3"/>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83"/>
          <p:cNvGrpSpPr/>
          <p:nvPr/>
        </p:nvGrpSpPr>
        <p:grpSpPr>
          <a:xfrm>
            <a:off x="6400644" y="2310269"/>
            <a:ext cx="275362" cy="338784"/>
            <a:chOff x="6400644" y="2310269"/>
            <a:chExt cx="275362" cy="338784"/>
          </a:xfrm>
        </p:grpSpPr>
        <p:sp>
          <p:nvSpPr>
            <p:cNvPr id="5549" name="Google Shape;5549;p83"/>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3"/>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3"/>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3"/>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3"/>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3"/>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3"/>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3"/>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3"/>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3"/>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3"/>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3"/>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3"/>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83"/>
          <p:cNvGrpSpPr/>
          <p:nvPr/>
        </p:nvGrpSpPr>
        <p:grpSpPr>
          <a:xfrm>
            <a:off x="1608942" y="4161009"/>
            <a:ext cx="359565" cy="358094"/>
            <a:chOff x="1342268" y="4161009"/>
            <a:chExt cx="359565" cy="358094"/>
          </a:xfrm>
        </p:grpSpPr>
        <p:sp>
          <p:nvSpPr>
            <p:cNvPr id="5563" name="Google Shape;5563;p83"/>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3"/>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3"/>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3"/>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3"/>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3"/>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3"/>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3"/>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3"/>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2" name="Google Shape;5572;p83"/>
          <p:cNvGrpSpPr/>
          <p:nvPr/>
        </p:nvGrpSpPr>
        <p:grpSpPr>
          <a:xfrm>
            <a:off x="1913012" y="2764940"/>
            <a:ext cx="417523" cy="374252"/>
            <a:chOff x="1913012" y="2764940"/>
            <a:chExt cx="417523" cy="374252"/>
          </a:xfrm>
        </p:grpSpPr>
        <p:sp>
          <p:nvSpPr>
            <p:cNvPr id="5573" name="Google Shape;5573;p83"/>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3"/>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3"/>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3"/>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3"/>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3"/>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3"/>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3"/>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3"/>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3"/>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3"/>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3"/>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83"/>
          <p:cNvGrpSpPr/>
          <p:nvPr/>
        </p:nvGrpSpPr>
        <p:grpSpPr>
          <a:xfrm>
            <a:off x="830742" y="2763601"/>
            <a:ext cx="384734" cy="381556"/>
            <a:chOff x="830742" y="2763601"/>
            <a:chExt cx="384734" cy="381556"/>
          </a:xfrm>
        </p:grpSpPr>
        <p:sp>
          <p:nvSpPr>
            <p:cNvPr id="5586" name="Google Shape;5586;p83"/>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3"/>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3"/>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3"/>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3"/>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3"/>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3"/>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3"/>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3"/>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3"/>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3"/>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3"/>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3"/>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3"/>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3"/>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3"/>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3"/>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3"/>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3"/>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3"/>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3"/>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83"/>
          <p:cNvGrpSpPr/>
          <p:nvPr/>
        </p:nvGrpSpPr>
        <p:grpSpPr>
          <a:xfrm>
            <a:off x="3274171" y="4183419"/>
            <a:ext cx="375434" cy="329667"/>
            <a:chOff x="3007498" y="4183419"/>
            <a:chExt cx="375434" cy="329667"/>
          </a:xfrm>
        </p:grpSpPr>
        <p:sp>
          <p:nvSpPr>
            <p:cNvPr id="5608" name="Google Shape;5608;p83"/>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3"/>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3"/>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3"/>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3"/>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3"/>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3"/>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3"/>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3"/>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3"/>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3"/>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3"/>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3"/>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3"/>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3"/>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3"/>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3"/>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3"/>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3"/>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3"/>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83"/>
          <p:cNvGrpSpPr/>
          <p:nvPr/>
        </p:nvGrpSpPr>
        <p:grpSpPr>
          <a:xfrm>
            <a:off x="6919276" y="2766990"/>
            <a:ext cx="274550" cy="354728"/>
            <a:chOff x="7606826" y="2419290"/>
            <a:chExt cx="274550" cy="354728"/>
          </a:xfrm>
        </p:grpSpPr>
        <p:sp>
          <p:nvSpPr>
            <p:cNvPr id="5629" name="Google Shape;5629;p8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4" name="Google Shape;5644;p83"/>
          <p:cNvGrpSpPr/>
          <p:nvPr/>
        </p:nvGrpSpPr>
        <p:grpSpPr>
          <a:xfrm>
            <a:off x="7550168" y="2777003"/>
            <a:ext cx="263316" cy="354728"/>
            <a:chOff x="8062968" y="2419290"/>
            <a:chExt cx="263316" cy="354728"/>
          </a:xfrm>
        </p:grpSpPr>
        <p:sp>
          <p:nvSpPr>
            <p:cNvPr id="5645" name="Google Shape;5645;p8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2" name="Google Shape;5662;p83"/>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5663" name="Google Shape;5663;p8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5664" name="Google Shape;5664;p83"/>
          <p:cNvGrpSpPr/>
          <p:nvPr/>
        </p:nvGrpSpPr>
        <p:grpSpPr>
          <a:xfrm>
            <a:off x="1102999" y="4149725"/>
            <a:ext cx="364280" cy="363684"/>
            <a:chOff x="836325" y="4149725"/>
            <a:chExt cx="364280" cy="363684"/>
          </a:xfrm>
        </p:grpSpPr>
        <p:sp>
          <p:nvSpPr>
            <p:cNvPr id="5665" name="Google Shape;5665;p83"/>
            <p:cNvSpPr/>
            <p:nvPr/>
          </p:nvSpPr>
          <p:spPr>
            <a:xfrm>
              <a:off x="836325" y="4428035"/>
              <a:ext cx="86394" cy="85374"/>
            </a:xfrm>
            <a:custGeom>
              <a:avLst/>
              <a:gdLst/>
              <a:ahLst/>
              <a:cxnLst/>
              <a:rect l="l" t="t" r="r" b="b"/>
              <a:pathLst>
                <a:path w="10325" h="10203" extrusionOk="0">
                  <a:moveTo>
                    <a:pt x="9626" y="1"/>
                  </a:moveTo>
                  <a:cubicBezTo>
                    <a:pt x="9463" y="1"/>
                    <a:pt x="9300" y="63"/>
                    <a:pt x="9176" y="187"/>
                  </a:cubicBezTo>
                  <a:lnTo>
                    <a:pt x="248" y="9115"/>
                  </a:lnTo>
                  <a:cubicBezTo>
                    <a:pt x="0" y="9364"/>
                    <a:pt x="0" y="9767"/>
                    <a:pt x="248" y="10015"/>
                  </a:cubicBezTo>
                  <a:cubicBezTo>
                    <a:pt x="374" y="10140"/>
                    <a:pt x="537" y="10202"/>
                    <a:pt x="699" y="10202"/>
                  </a:cubicBezTo>
                  <a:cubicBezTo>
                    <a:pt x="862" y="10202"/>
                    <a:pt x="1025" y="10140"/>
                    <a:pt x="1149" y="10015"/>
                  </a:cubicBezTo>
                  <a:lnTo>
                    <a:pt x="10077" y="1088"/>
                  </a:lnTo>
                  <a:cubicBezTo>
                    <a:pt x="10325" y="839"/>
                    <a:pt x="10325" y="436"/>
                    <a:pt x="10077" y="187"/>
                  </a:cubicBezTo>
                  <a:cubicBezTo>
                    <a:pt x="9952" y="63"/>
                    <a:pt x="9789" y="1"/>
                    <a:pt x="962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3"/>
            <p:cNvSpPr/>
            <p:nvPr/>
          </p:nvSpPr>
          <p:spPr>
            <a:xfrm>
              <a:off x="836325" y="4373908"/>
              <a:ext cx="60045" cy="58999"/>
            </a:xfrm>
            <a:custGeom>
              <a:avLst/>
              <a:gdLst/>
              <a:ahLst/>
              <a:cxnLst/>
              <a:rect l="l" t="t" r="r" b="b"/>
              <a:pathLst>
                <a:path w="7176" h="7051" extrusionOk="0">
                  <a:moveTo>
                    <a:pt x="6476" y="0"/>
                  </a:moveTo>
                  <a:cubicBezTo>
                    <a:pt x="6313" y="0"/>
                    <a:pt x="6150" y="62"/>
                    <a:pt x="6025" y="187"/>
                  </a:cubicBezTo>
                  <a:lnTo>
                    <a:pt x="248" y="5964"/>
                  </a:lnTo>
                  <a:cubicBezTo>
                    <a:pt x="0" y="6213"/>
                    <a:pt x="0" y="6616"/>
                    <a:pt x="248" y="6864"/>
                  </a:cubicBezTo>
                  <a:cubicBezTo>
                    <a:pt x="374" y="6988"/>
                    <a:pt x="535" y="7051"/>
                    <a:pt x="699" y="7051"/>
                  </a:cubicBezTo>
                  <a:cubicBezTo>
                    <a:pt x="862" y="7051"/>
                    <a:pt x="1025" y="6989"/>
                    <a:pt x="1149" y="6864"/>
                  </a:cubicBezTo>
                  <a:lnTo>
                    <a:pt x="6926" y="1087"/>
                  </a:lnTo>
                  <a:cubicBezTo>
                    <a:pt x="7175" y="839"/>
                    <a:pt x="7175" y="436"/>
                    <a:pt x="6926" y="187"/>
                  </a:cubicBezTo>
                  <a:cubicBezTo>
                    <a:pt x="6802" y="62"/>
                    <a:pt x="6639" y="0"/>
                    <a:pt x="647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3"/>
            <p:cNvSpPr/>
            <p:nvPr/>
          </p:nvSpPr>
          <p:spPr>
            <a:xfrm>
              <a:off x="916801" y="4454384"/>
              <a:ext cx="60045" cy="58999"/>
            </a:xfrm>
            <a:custGeom>
              <a:avLst/>
              <a:gdLst/>
              <a:ahLst/>
              <a:cxnLst/>
              <a:rect l="l" t="t" r="r" b="b"/>
              <a:pathLst>
                <a:path w="7176" h="7051" extrusionOk="0">
                  <a:moveTo>
                    <a:pt x="6476" y="1"/>
                  </a:moveTo>
                  <a:cubicBezTo>
                    <a:pt x="6313" y="1"/>
                    <a:pt x="6150" y="63"/>
                    <a:pt x="6025" y="188"/>
                  </a:cubicBezTo>
                  <a:lnTo>
                    <a:pt x="248" y="5965"/>
                  </a:lnTo>
                  <a:cubicBezTo>
                    <a:pt x="0" y="6213"/>
                    <a:pt x="0" y="6616"/>
                    <a:pt x="248" y="6865"/>
                  </a:cubicBezTo>
                  <a:cubicBezTo>
                    <a:pt x="374" y="6989"/>
                    <a:pt x="535" y="7051"/>
                    <a:pt x="699" y="7051"/>
                  </a:cubicBezTo>
                  <a:cubicBezTo>
                    <a:pt x="862" y="7051"/>
                    <a:pt x="1025" y="6989"/>
                    <a:pt x="1149" y="6865"/>
                  </a:cubicBezTo>
                  <a:lnTo>
                    <a:pt x="6926" y="1087"/>
                  </a:lnTo>
                  <a:cubicBezTo>
                    <a:pt x="7175" y="839"/>
                    <a:pt x="7175" y="436"/>
                    <a:pt x="6926" y="188"/>
                  </a:cubicBezTo>
                  <a:cubicBezTo>
                    <a:pt x="6802" y="63"/>
                    <a:pt x="6639" y="1"/>
                    <a:pt x="64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3"/>
            <p:cNvSpPr/>
            <p:nvPr/>
          </p:nvSpPr>
          <p:spPr>
            <a:xfrm>
              <a:off x="901229" y="4149725"/>
              <a:ext cx="298594" cy="157234"/>
            </a:xfrm>
            <a:custGeom>
              <a:avLst/>
              <a:gdLst/>
              <a:ahLst/>
              <a:cxnLst/>
              <a:rect l="l" t="t" r="r" b="b"/>
              <a:pathLst>
                <a:path w="35685" h="18791" extrusionOk="0">
                  <a:moveTo>
                    <a:pt x="35556" y="0"/>
                  </a:moveTo>
                  <a:cubicBezTo>
                    <a:pt x="35528" y="0"/>
                    <a:pt x="23137" y="2917"/>
                    <a:pt x="266" y="8297"/>
                  </a:cubicBezTo>
                  <a:cubicBezTo>
                    <a:pt x="69" y="8344"/>
                    <a:pt x="1" y="8589"/>
                    <a:pt x="146" y="8728"/>
                  </a:cubicBezTo>
                  <a:lnTo>
                    <a:pt x="9027" y="17310"/>
                  </a:lnTo>
                  <a:lnTo>
                    <a:pt x="10198" y="18442"/>
                  </a:lnTo>
                  <a:cubicBezTo>
                    <a:pt x="10207" y="18435"/>
                    <a:pt x="9715" y="18790"/>
                    <a:pt x="35685" y="44"/>
                  </a:cubicBezTo>
                  <a:cubicBezTo>
                    <a:pt x="35669" y="28"/>
                    <a:pt x="35616" y="0"/>
                    <a:pt x="3555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3"/>
            <p:cNvSpPr/>
            <p:nvPr/>
          </p:nvSpPr>
          <p:spPr>
            <a:xfrm>
              <a:off x="951985" y="4150026"/>
              <a:ext cx="248255" cy="248163"/>
            </a:xfrm>
            <a:custGeom>
              <a:avLst/>
              <a:gdLst/>
              <a:ahLst/>
              <a:cxnLst/>
              <a:rect l="l" t="t" r="r" b="b"/>
              <a:pathLst>
                <a:path w="29669" h="29658" extrusionOk="0">
                  <a:moveTo>
                    <a:pt x="29609" y="1"/>
                  </a:moveTo>
                  <a:cubicBezTo>
                    <a:pt x="4482" y="16289"/>
                    <a:pt x="3453" y="16956"/>
                    <a:pt x="2961" y="17274"/>
                  </a:cubicBezTo>
                  <a:lnTo>
                    <a:pt x="14" y="29465"/>
                  </a:lnTo>
                  <a:cubicBezTo>
                    <a:pt x="0" y="29521"/>
                    <a:pt x="19" y="29576"/>
                    <a:pt x="57" y="29611"/>
                  </a:cubicBezTo>
                  <a:cubicBezTo>
                    <a:pt x="84" y="29640"/>
                    <a:pt x="122" y="29658"/>
                    <a:pt x="164" y="29658"/>
                  </a:cubicBezTo>
                  <a:cubicBezTo>
                    <a:pt x="177" y="29658"/>
                    <a:pt x="190" y="29656"/>
                    <a:pt x="203" y="29652"/>
                  </a:cubicBezTo>
                  <a:lnTo>
                    <a:pt x="12393" y="26706"/>
                  </a:lnTo>
                  <a:cubicBezTo>
                    <a:pt x="12971" y="25815"/>
                    <a:pt x="28730" y="1506"/>
                    <a:pt x="29668" y="60"/>
                  </a:cubicBezTo>
                  <a:lnTo>
                    <a:pt x="29668" y="59"/>
                  </a:lnTo>
                  <a:cubicBezTo>
                    <a:pt x="29660" y="50"/>
                    <a:pt x="29648" y="26"/>
                    <a:pt x="296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3"/>
            <p:cNvSpPr/>
            <p:nvPr/>
          </p:nvSpPr>
          <p:spPr>
            <a:xfrm>
              <a:off x="1046141" y="4150445"/>
              <a:ext cx="154464" cy="298017"/>
            </a:xfrm>
            <a:custGeom>
              <a:avLst/>
              <a:gdLst/>
              <a:ahLst/>
              <a:cxnLst/>
              <a:rect l="l" t="t" r="r" b="b"/>
              <a:pathLst>
                <a:path w="18460" h="35616" extrusionOk="0">
                  <a:moveTo>
                    <a:pt x="18409" y="0"/>
                  </a:moveTo>
                  <a:cubicBezTo>
                    <a:pt x="17361" y="1452"/>
                    <a:pt x="307" y="25055"/>
                    <a:pt x="1" y="25478"/>
                  </a:cubicBezTo>
                  <a:lnTo>
                    <a:pt x="1140" y="26656"/>
                  </a:lnTo>
                  <a:lnTo>
                    <a:pt x="9722" y="35538"/>
                  </a:lnTo>
                  <a:cubicBezTo>
                    <a:pt x="9773" y="35591"/>
                    <a:pt x="9839" y="35615"/>
                    <a:pt x="9904" y="35615"/>
                  </a:cubicBezTo>
                  <a:cubicBezTo>
                    <a:pt x="10015" y="35615"/>
                    <a:pt x="10124" y="35543"/>
                    <a:pt x="10153" y="35418"/>
                  </a:cubicBezTo>
                  <a:lnTo>
                    <a:pt x="18446" y="169"/>
                  </a:lnTo>
                  <a:cubicBezTo>
                    <a:pt x="18459" y="97"/>
                    <a:pt x="18435" y="26"/>
                    <a:pt x="1840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3"/>
            <p:cNvSpPr/>
            <p:nvPr/>
          </p:nvSpPr>
          <p:spPr>
            <a:xfrm>
              <a:off x="952454" y="4150244"/>
              <a:ext cx="247787" cy="247946"/>
            </a:xfrm>
            <a:custGeom>
              <a:avLst/>
              <a:gdLst/>
              <a:ahLst/>
              <a:cxnLst/>
              <a:rect l="l" t="t" r="r" b="b"/>
              <a:pathLst>
                <a:path w="29613" h="29632" extrusionOk="0">
                  <a:moveTo>
                    <a:pt x="29586" y="1"/>
                  </a:moveTo>
                  <a:lnTo>
                    <a:pt x="1" y="29585"/>
                  </a:lnTo>
                  <a:cubicBezTo>
                    <a:pt x="28" y="29614"/>
                    <a:pt x="66" y="29632"/>
                    <a:pt x="108" y="29632"/>
                  </a:cubicBezTo>
                  <a:cubicBezTo>
                    <a:pt x="121" y="29632"/>
                    <a:pt x="134" y="29630"/>
                    <a:pt x="147" y="29626"/>
                  </a:cubicBezTo>
                  <a:lnTo>
                    <a:pt x="12337" y="26680"/>
                  </a:lnTo>
                  <a:cubicBezTo>
                    <a:pt x="12915" y="25789"/>
                    <a:pt x="28674" y="1480"/>
                    <a:pt x="29612" y="34"/>
                  </a:cubicBezTo>
                  <a:lnTo>
                    <a:pt x="29612" y="33"/>
                  </a:lnTo>
                  <a:cubicBezTo>
                    <a:pt x="29608" y="28"/>
                    <a:pt x="29608" y="26"/>
                    <a:pt x="2958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5675"/>
        <p:cNvGrpSpPr/>
        <p:nvPr/>
      </p:nvGrpSpPr>
      <p:grpSpPr>
        <a:xfrm>
          <a:off x="0" y="0"/>
          <a:ext cx="0" cy="0"/>
          <a:chOff x="0" y="0"/>
          <a:chExt cx="0" cy="0"/>
        </a:xfrm>
      </p:grpSpPr>
      <p:grpSp>
        <p:nvGrpSpPr>
          <p:cNvPr id="5676" name="Google Shape;5676;p84"/>
          <p:cNvGrpSpPr/>
          <p:nvPr/>
        </p:nvGrpSpPr>
        <p:grpSpPr>
          <a:xfrm>
            <a:off x="7075663" y="2261129"/>
            <a:ext cx="362163" cy="347098"/>
            <a:chOff x="7075663" y="2444129"/>
            <a:chExt cx="362163" cy="347098"/>
          </a:xfrm>
        </p:grpSpPr>
        <p:sp>
          <p:nvSpPr>
            <p:cNvPr id="5677" name="Google Shape;5677;p84"/>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4"/>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4"/>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4"/>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4"/>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4"/>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4"/>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4"/>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84"/>
          <p:cNvGrpSpPr/>
          <p:nvPr/>
        </p:nvGrpSpPr>
        <p:grpSpPr>
          <a:xfrm>
            <a:off x="6638175" y="2253584"/>
            <a:ext cx="372197" cy="362163"/>
            <a:chOff x="6638175" y="2436584"/>
            <a:chExt cx="372197" cy="362163"/>
          </a:xfrm>
        </p:grpSpPr>
        <p:sp>
          <p:nvSpPr>
            <p:cNvPr id="5686" name="Google Shape;5686;p84"/>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4"/>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4"/>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4"/>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4"/>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4"/>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4"/>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4"/>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4"/>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4"/>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4"/>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4"/>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4"/>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84"/>
          <p:cNvGrpSpPr/>
          <p:nvPr/>
        </p:nvGrpSpPr>
        <p:grpSpPr>
          <a:xfrm>
            <a:off x="6192906" y="2256440"/>
            <a:ext cx="371699" cy="356084"/>
            <a:chOff x="6192906" y="2439440"/>
            <a:chExt cx="371699" cy="356084"/>
          </a:xfrm>
        </p:grpSpPr>
        <p:sp>
          <p:nvSpPr>
            <p:cNvPr id="5700" name="Google Shape;5700;p84"/>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4"/>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4"/>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4"/>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4"/>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4"/>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4"/>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4"/>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4"/>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4"/>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4"/>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4"/>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4"/>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3" name="Google Shape;5713;p84"/>
          <p:cNvGrpSpPr/>
          <p:nvPr/>
        </p:nvGrpSpPr>
        <p:grpSpPr>
          <a:xfrm>
            <a:off x="5762467" y="2253584"/>
            <a:ext cx="362163" cy="362163"/>
            <a:chOff x="5762467" y="2436584"/>
            <a:chExt cx="362163" cy="362163"/>
          </a:xfrm>
        </p:grpSpPr>
        <p:sp>
          <p:nvSpPr>
            <p:cNvPr id="5714" name="Google Shape;5714;p84"/>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4"/>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4"/>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4"/>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4"/>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4"/>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4"/>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4"/>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4"/>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4"/>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4"/>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4"/>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4"/>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4"/>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4"/>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4"/>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4"/>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4"/>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4"/>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4"/>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4"/>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4"/>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4"/>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4"/>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4"/>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9" name="Google Shape;5739;p84"/>
          <p:cNvGrpSpPr/>
          <p:nvPr/>
        </p:nvGrpSpPr>
        <p:grpSpPr>
          <a:xfrm>
            <a:off x="5323721" y="2254029"/>
            <a:ext cx="362922" cy="361219"/>
            <a:chOff x="5323721" y="2437029"/>
            <a:chExt cx="362922" cy="361219"/>
          </a:xfrm>
        </p:grpSpPr>
        <p:sp>
          <p:nvSpPr>
            <p:cNvPr id="5740" name="Google Shape;5740;p84"/>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4"/>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4"/>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4"/>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4"/>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4"/>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4"/>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4"/>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4"/>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4"/>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4"/>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4"/>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4"/>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4"/>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4"/>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4"/>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4"/>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7" name="Google Shape;5757;p84"/>
          <p:cNvGrpSpPr/>
          <p:nvPr/>
        </p:nvGrpSpPr>
        <p:grpSpPr>
          <a:xfrm>
            <a:off x="4875937" y="2285731"/>
            <a:ext cx="407122" cy="315448"/>
            <a:chOff x="4875937" y="2468731"/>
            <a:chExt cx="407122" cy="315448"/>
          </a:xfrm>
        </p:grpSpPr>
        <p:sp>
          <p:nvSpPr>
            <p:cNvPr id="5758" name="Google Shape;5758;p84"/>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4"/>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4"/>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4"/>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4"/>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4"/>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4"/>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4"/>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4"/>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4"/>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4"/>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4"/>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4"/>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4"/>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4"/>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4"/>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4"/>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4"/>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4"/>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84"/>
          <p:cNvGrpSpPr/>
          <p:nvPr/>
        </p:nvGrpSpPr>
        <p:grpSpPr>
          <a:xfrm>
            <a:off x="4893282" y="3621774"/>
            <a:ext cx="242114" cy="362163"/>
            <a:chOff x="4893282" y="3804774"/>
            <a:chExt cx="242114" cy="362163"/>
          </a:xfrm>
        </p:grpSpPr>
        <p:sp>
          <p:nvSpPr>
            <p:cNvPr id="5778" name="Google Shape;5778;p84"/>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4"/>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4"/>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4"/>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4"/>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4"/>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4"/>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4"/>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4"/>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4"/>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4"/>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4"/>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4"/>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4"/>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4"/>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4"/>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4"/>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4"/>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4"/>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4"/>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4"/>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4"/>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4"/>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4"/>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4"/>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4"/>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84"/>
          <p:cNvGrpSpPr/>
          <p:nvPr/>
        </p:nvGrpSpPr>
        <p:grpSpPr>
          <a:xfrm>
            <a:off x="6248162" y="3621774"/>
            <a:ext cx="231058" cy="362425"/>
            <a:chOff x="6248162" y="3804774"/>
            <a:chExt cx="231058" cy="362425"/>
          </a:xfrm>
        </p:grpSpPr>
        <p:sp>
          <p:nvSpPr>
            <p:cNvPr id="5805" name="Google Shape;5805;p84"/>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4"/>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4"/>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4"/>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9" name="Google Shape;5809;p84"/>
          <p:cNvGrpSpPr/>
          <p:nvPr/>
        </p:nvGrpSpPr>
        <p:grpSpPr>
          <a:xfrm>
            <a:off x="5346568" y="3621774"/>
            <a:ext cx="233337" cy="362163"/>
            <a:chOff x="5346568" y="3804774"/>
            <a:chExt cx="233337" cy="362163"/>
          </a:xfrm>
        </p:grpSpPr>
        <p:sp>
          <p:nvSpPr>
            <p:cNvPr id="5810" name="Google Shape;5810;p84"/>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4"/>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4"/>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4"/>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4"/>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4"/>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4"/>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4"/>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4"/>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4"/>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4"/>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4"/>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4"/>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4"/>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4"/>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4"/>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4"/>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4"/>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4"/>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9" name="Google Shape;5829;p84"/>
          <p:cNvGrpSpPr/>
          <p:nvPr/>
        </p:nvGrpSpPr>
        <p:grpSpPr>
          <a:xfrm>
            <a:off x="6704985" y="3622141"/>
            <a:ext cx="209967" cy="361639"/>
            <a:chOff x="6704985" y="3805141"/>
            <a:chExt cx="209967" cy="361639"/>
          </a:xfrm>
        </p:grpSpPr>
        <p:sp>
          <p:nvSpPr>
            <p:cNvPr id="5830" name="Google Shape;5830;p84"/>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4"/>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4"/>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4"/>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4"/>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4"/>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4"/>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4"/>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4"/>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4"/>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4"/>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4"/>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84"/>
          <p:cNvGrpSpPr/>
          <p:nvPr/>
        </p:nvGrpSpPr>
        <p:grpSpPr>
          <a:xfrm>
            <a:off x="7513884" y="2265269"/>
            <a:ext cx="363184" cy="338792"/>
            <a:chOff x="7513884" y="2448269"/>
            <a:chExt cx="363184" cy="338792"/>
          </a:xfrm>
        </p:grpSpPr>
        <p:sp>
          <p:nvSpPr>
            <p:cNvPr id="5843" name="Google Shape;5843;p84"/>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4"/>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4"/>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4"/>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4"/>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4"/>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84"/>
          <p:cNvGrpSpPr/>
          <p:nvPr/>
        </p:nvGrpSpPr>
        <p:grpSpPr>
          <a:xfrm>
            <a:off x="5777767" y="3621826"/>
            <a:ext cx="258699" cy="362136"/>
            <a:chOff x="5777767" y="3804826"/>
            <a:chExt cx="258699" cy="362136"/>
          </a:xfrm>
        </p:grpSpPr>
        <p:sp>
          <p:nvSpPr>
            <p:cNvPr id="5850" name="Google Shape;5850;p84"/>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4"/>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4"/>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84"/>
          <p:cNvGrpSpPr/>
          <p:nvPr/>
        </p:nvGrpSpPr>
        <p:grpSpPr>
          <a:xfrm>
            <a:off x="7953101" y="2253584"/>
            <a:ext cx="361691" cy="362163"/>
            <a:chOff x="7953101" y="2436584"/>
            <a:chExt cx="361691" cy="362163"/>
          </a:xfrm>
        </p:grpSpPr>
        <p:sp>
          <p:nvSpPr>
            <p:cNvPr id="5854" name="Google Shape;5854;p84"/>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4"/>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4"/>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4"/>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4"/>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4"/>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4"/>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4"/>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4"/>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84"/>
          <p:cNvGrpSpPr/>
          <p:nvPr/>
        </p:nvGrpSpPr>
        <p:grpSpPr>
          <a:xfrm>
            <a:off x="4859353" y="3172130"/>
            <a:ext cx="373481" cy="362267"/>
            <a:chOff x="4859353" y="3355130"/>
            <a:chExt cx="373481" cy="362267"/>
          </a:xfrm>
        </p:grpSpPr>
        <p:sp>
          <p:nvSpPr>
            <p:cNvPr id="5864" name="Google Shape;5864;p84"/>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4"/>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4"/>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4"/>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4"/>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4"/>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4"/>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4"/>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4"/>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4"/>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4"/>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4"/>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4"/>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4"/>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8" name="Google Shape;5878;p84"/>
          <p:cNvGrpSpPr/>
          <p:nvPr/>
        </p:nvGrpSpPr>
        <p:grpSpPr>
          <a:xfrm>
            <a:off x="6637678" y="1317982"/>
            <a:ext cx="378721" cy="362005"/>
            <a:chOff x="6637678" y="1500982"/>
            <a:chExt cx="378721" cy="362005"/>
          </a:xfrm>
        </p:grpSpPr>
        <p:sp>
          <p:nvSpPr>
            <p:cNvPr id="5879" name="Google Shape;5879;p84"/>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4"/>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4"/>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4"/>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4"/>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4"/>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4"/>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4"/>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4"/>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4"/>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4"/>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4"/>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4"/>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4"/>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4"/>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4"/>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84"/>
          <p:cNvGrpSpPr/>
          <p:nvPr/>
        </p:nvGrpSpPr>
        <p:grpSpPr>
          <a:xfrm>
            <a:off x="5827993" y="3172496"/>
            <a:ext cx="223041" cy="362163"/>
            <a:chOff x="5827993" y="3355496"/>
            <a:chExt cx="223041" cy="362163"/>
          </a:xfrm>
        </p:grpSpPr>
        <p:sp>
          <p:nvSpPr>
            <p:cNvPr id="5896" name="Google Shape;5896;p84"/>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4"/>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4"/>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4"/>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4"/>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4"/>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4"/>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4"/>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4"/>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4"/>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4"/>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4"/>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4"/>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4"/>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4"/>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84"/>
          <p:cNvGrpSpPr/>
          <p:nvPr/>
        </p:nvGrpSpPr>
        <p:grpSpPr>
          <a:xfrm>
            <a:off x="7528713" y="1317641"/>
            <a:ext cx="370520" cy="361586"/>
            <a:chOff x="7528713" y="1500641"/>
            <a:chExt cx="370520" cy="361586"/>
          </a:xfrm>
        </p:grpSpPr>
        <p:sp>
          <p:nvSpPr>
            <p:cNvPr id="5912" name="Google Shape;5912;p84"/>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4"/>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4"/>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4"/>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4"/>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4"/>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4"/>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84"/>
          <p:cNvGrpSpPr/>
          <p:nvPr/>
        </p:nvGrpSpPr>
        <p:grpSpPr>
          <a:xfrm>
            <a:off x="5317198" y="3172496"/>
            <a:ext cx="367429" cy="362163"/>
            <a:chOff x="5317198" y="3355496"/>
            <a:chExt cx="367429" cy="362163"/>
          </a:xfrm>
        </p:grpSpPr>
        <p:sp>
          <p:nvSpPr>
            <p:cNvPr id="5920" name="Google Shape;5920;p84"/>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4"/>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4"/>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4"/>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4"/>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4"/>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4"/>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4"/>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4"/>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4"/>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4"/>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4"/>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4"/>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4"/>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4"/>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4"/>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84"/>
          <p:cNvGrpSpPr/>
          <p:nvPr/>
        </p:nvGrpSpPr>
        <p:grpSpPr>
          <a:xfrm>
            <a:off x="5302971" y="1317563"/>
            <a:ext cx="383175" cy="362241"/>
            <a:chOff x="5302971" y="1500563"/>
            <a:chExt cx="383175" cy="362241"/>
          </a:xfrm>
        </p:grpSpPr>
        <p:sp>
          <p:nvSpPr>
            <p:cNvPr id="5937" name="Google Shape;5937;p84"/>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4"/>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84"/>
          <p:cNvGrpSpPr/>
          <p:nvPr/>
        </p:nvGrpSpPr>
        <p:grpSpPr>
          <a:xfrm>
            <a:off x="6202705" y="1342453"/>
            <a:ext cx="364180" cy="312461"/>
            <a:chOff x="6202705" y="1525453"/>
            <a:chExt cx="364180" cy="312461"/>
          </a:xfrm>
        </p:grpSpPr>
        <p:sp>
          <p:nvSpPr>
            <p:cNvPr id="5940" name="Google Shape;5940;p84"/>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4"/>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4"/>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4"/>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4"/>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4"/>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4"/>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84"/>
          <p:cNvGrpSpPr/>
          <p:nvPr/>
        </p:nvGrpSpPr>
        <p:grpSpPr>
          <a:xfrm>
            <a:off x="7087217" y="1320602"/>
            <a:ext cx="362398" cy="356163"/>
            <a:chOff x="7087217" y="1503602"/>
            <a:chExt cx="362398" cy="356163"/>
          </a:xfrm>
        </p:grpSpPr>
        <p:sp>
          <p:nvSpPr>
            <p:cNvPr id="5948" name="Google Shape;5948;p84"/>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4"/>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4"/>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4"/>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4"/>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4"/>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4"/>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4"/>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4"/>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4"/>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4"/>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4"/>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4"/>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4"/>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4"/>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4"/>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4"/>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4"/>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4"/>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4"/>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4"/>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84"/>
          <p:cNvGrpSpPr/>
          <p:nvPr/>
        </p:nvGrpSpPr>
        <p:grpSpPr>
          <a:xfrm>
            <a:off x="7968952" y="1317877"/>
            <a:ext cx="378747" cy="361455"/>
            <a:chOff x="7968952" y="1500877"/>
            <a:chExt cx="378747" cy="361455"/>
          </a:xfrm>
        </p:grpSpPr>
        <p:sp>
          <p:nvSpPr>
            <p:cNvPr id="5970" name="Google Shape;5970;p84"/>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4"/>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4"/>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4"/>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4"/>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4"/>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4"/>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4"/>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4"/>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4"/>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4"/>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4"/>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4"/>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4"/>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4"/>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84"/>
          <p:cNvGrpSpPr/>
          <p:nvPr/>
        </p:nvGrpSpPr>
        <p:grpSpPr>
          <a:xfrm>
            <a:off x="5761445" y="1358723"/>
            <a:ext cx="362163" cy="279737"/>
            <a:chOff x="5761445" y="1541723"/>
            <a:chExt cx="362163" cy="279737"/>
          </a:xfrm>
        </p:grpSpPr>
        <p:sp>
          <p:nvSpPr>
            <p:cNvPr id="5986" name="Google Shape;5986;p84"/>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4"/>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4"/>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4"/>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4"/>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4"/>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2" name="Google Shape;5992;p84"/>
          <p:cNvGrpSpPr/>
          <p:nvPr/>
        </p:nvGrpSpPr>
        <p:grpSpPr>
          <a:xfrm>
            <a:off x="6204958" y="3172575"/>
            <a:ext cx="358390" cy="362320"/>
            <a:chOff x="6204958" y="3355575"/>
            <a:chExt cx="358390" cy="362320"/>
          </a:xfrm>
        </p:grpSpPr>
        <p:sp>
          <p:nvSpPr>
            <p:cNvPr id="5993" name="Google Shape;5993;p84"/>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4"/>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4"/>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4"/>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4"/>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4"/>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4"/>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4"/>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4"/>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4"/>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4"/>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4"/>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4"/>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4"/>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4"/>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4"/>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84"/>
          <p:cNvGrpSpPr/>
          <p:nvPr/>
        </p:nvGrpSpPr>
        <p:grpSpPr>
          <a:xfrm>
            <a:off x="4939970" y="1316855"/>
            <a:ext cx="242979" cy="362660"/>
            <a:chOff x="4939970" y="1499855"/>
            <a:chExt cx="242979" cy="362660"/>
          </a:xfrm>
        </p:grpSpPr>
        <p:sp>
          <p:nvSpPr>
            <p:cNvPr id="6010" name="Google Shape;6010;p84"/>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4"/>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4"/>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4"/>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4"/>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4"/>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84"/>
          <p:cNvGrpSpPr/>
          <p:nvPr/>
        </p:nvGrpSpPr>
        <p:grpSpPr>
          <a:xfrm>
            <a:off x="8023448" y="3172496"/>
            <a:ext cx="284322" cy="362163"/>
            <a:chOff x="8023448" y="3355496"/>
            <a:chExt cx="284322" cy="362163"/>
          </a:xfrm>
        </p:grpSpPr>
        <p:sp>
          <p:nvSpPr>
            <p:cNvPr id="6017" name="Google Shape;6017;p84"/>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4"/>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4"/>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4"/>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4"/>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4"/>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4"/>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4"/>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4"/>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84"/>
          <p:cNvGrpSpPr/>
          <p:nvPr/>
        </p:nvGrpSpPr>
        <p:grpSpPr>
          <a:xfrm>
            <a:off x="6644201" y="3172496"/>
            <a:ext cx="366695" cy="361979"/>
            <a:chOff x="6644201" y="3355496"/>
            <a:chExt cx="366695" cy="361979"/>
          </a:xfrm>
        </p:grpSpPr>
        <p:sp>
          <p:nvSpPr>
            <p:cNvPr id="6027" name="Google Shape;6027;p84"/>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4"/>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4"/>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4"/>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4"/>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4"/>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4"/>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4"/>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4"/>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4"/>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4"/>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4"/>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4"/>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4"/>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4"/>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4"/>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4"/>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4"/>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4"/>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4"/>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4"/>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4"/>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84"/>
          <p:cNvGrpSpPr/>
          <p:nvPr/>
        </p:nvGrpSpPr>
        <p:grpSpPr>
          <a:xfrm>
            <a:off x="7955145" y="1836192"/>
            <a:ext cx="365176" cy="271013"/>
            <a:chOff x="7955145" y="2019192"/>
            <a:chExt cx="365176" cy="271013"/>
          </a:xfrm>
        </p:grpSpPr>
        <p:sp>
          <p:nvSpPr>
            <p:cNvPr id="6050" name="Google Shape;6050;p84"/>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4"/>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4"/>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4"/>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4"/>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4"/>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84"/>
          <p:cNvGrpSpPr/>
          <p:nvPr/>
        </p:nvGrpSpPr>
        <p:grpSpPr>
          <a:xfrm>
            <a:off x="7518155" y="1826471"/>
            <a:ext cx="361927" cy="290270"/>
            <a:chOff x="7518155" y="2009471"/>
            <a:chExt cx="361927" cy="290270"/>
          </a:xfrm>
        </p:grpSpPr>
        <p:sp>
          <p:nvSpPr>
            <p:cNvPr id="6057" name="Google Shape;6057;p84"/>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4"/>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4"/>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4"/>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4"/>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4"/>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4"/>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4"/>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4"/>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4"/>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4"/>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4"/>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4"/>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84"/>
          <p:cNvGrpSpPr/>
          <p:nvPr/>
        </p:nvGrpSpPr>
        <p:grpSpPr>
          <a:xfrm>
            <a:off x="7079672" y="1808053"/>
            <a:ext cx="362163" cy="327264"/>
            <a:chOff x="7079672" y="1991053"/>
            <a:chExt cx="362163" cy="327264"/>
          </a:xfrm>
        </p:grpSpPr>
        <p:sp>
          <p:nvSpPr>
            <p:cNvPr id="6071" name="Google Shape;6071;p84"/>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4"/>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4"/>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4"/>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4"/>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4"/>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4"/>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4"/>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4"/>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4"/>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4"/>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4"/>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4"/>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4"/>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4"/>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4"/>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84"/>
          <p:cNvGrpSpPr/>
          <p:nvPr/>
        </p:nvGrpSpPr>
        <p:grpSpPr>
          <a:xfrm>
            <a:off x="6641188" y="1852514"/>
            <a:ext cx="361901" cy="238132"/>
            <a:chOff x="6641188" y="2035514"/>
            <a:chExt cx="361901" cy="238132"/>
          </a:xfrm>
        </p:grpSpPr>
        <p:sp>
          <p:nvSpPr>
            <p:cNvPr id="6088" name="Google Shape;6088;p84"/>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4"/>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4"/>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4"/>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4"/>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4"/>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4"/>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4"/>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4"/>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4"/>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4"/>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4"/>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4"/>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4"/>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4"/>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4"/>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4"/>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4"/>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4"/>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7" name="Google Shape;6107;p84"/>
          <p:cNvGrpSpPr/>
          <p:nvPr/>
        </p:nvGrpSpPr>
        <p:grpSpPr>
          <a:xfrm>
            <a:off x="6202443" y="1803677"/>
            <a:ext cx="362425" cy="335884"/>
            <a:chOff x="6202443" y="1986677"/>
            <a:chExt cx="362425" cy="335884"/>
          </a:xfrm>
        </p:grpSpPr>
        <p:sp>
          <p:nvSpPr>
            <p:cNvPr id="6108" name="Google Shape;6108;p84"/>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4"/>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4"/>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4"/>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4"/>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4"/>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4"/>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4"/>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4"/>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4"/>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4"/>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4"/>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4"/>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4"/>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4"/>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4"/>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4"/>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4"/>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4"/>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4"/>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84"/>
          <p:cNvGrpSpPr/>
          <p:nvPr/>
        </p:nvGrpSpPr>
        <p:grpSpPr>
          <a:xfrm>
            <a:off x="5764222" y="1833598"/>
            <a:ext cx="374293" cy="276069"/>
            <a:chOff x="5764222" y="2016598"/>
            <a:chExt cx="374293" cy="276069"/>
          </a:xfrm>
        </p:grpSpPr>
        <p:sp>
          <p:nvSpPr>
            <p:cNvPr id="6129" name="Google Shape;6129;p84"/>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4"/>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4"/>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4"/>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4"/>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4"/>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4"/>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4"/>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4"/>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4"/>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4"/>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84"/>
          <p:cNvGrpSpPr/>
          <p:nvPr/>
        </p:nvGrpSpPr>
        <p:grpSpPr>
          <a:xfrm>
            <a:off x="5325477" y="1833441"/>
            <a:ext cx="361927" cy="276515"/>
            <a:chOff x="5325477" y="2016441"/>
            <a:chExt cx="361927" cy="276515"/>
          </a:xfrm>
        </p:grpSpPr>
        <p:sp>
          <p:nvSpPr>
            <p:cNvPr id="6141" name="Google Shape;6141;p84"/>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4"/>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4"/>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4"/>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4"/>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4"/>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4"/>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4"/>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4"/>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4"/>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4"/>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4"/>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4"/>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4"/>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4"/>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4"/>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4"/>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4"/>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4"/>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4"/>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1" name="Google Shape;6161;p84"/>
          <p:cNvGrpSpPr/>
          <p:nvPr/>
        </p:nvGrpSpPr>
        <p:grpSpPr>
          <a:xfrm>
            <a:off x="4870671" y="1834200"/>
            <a:ext cx="364180" cy="274812"/>
            <a:chOff x="4870671" y="2017200"/>
            <a:chExt cx="364180" cy="274812"/>
          </a:xfrm>
        </p:grpSpPr>
        <p:sp>
          <p:nvSpPr>
            <p:cNvPr id="6162" name="Google Shape;6162;p84"/>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4"/>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4"/>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4"/>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4"/>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4"/>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4"/>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4"/>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4"/>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4"/>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4"/>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4"/>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4"/>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84"/>
          <p:cNvGrpSpPr/>
          <p:nvPr/>
        </p:nvGrpSpPr>
        <p:grpSpPr>
          <a:xfrm>
            <a:off x="7144726" y="3172496"/>
            <a:ext cx="260690" cy="362032"/>
            <a:chOff x="7144726" y="3355496"/>
            <a:chExt cx="260690" cy="362032"/>
          </a:xfrm>
        </p:grpSpPr>
        <p:sp>
          <p:nvSpPr>
            <p:cNvPr id="6176" name="Google Shape;6176;p84"/>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4"/>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4"/>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4"/>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4"/>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4"/>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84"/>
          <p:cNvGrpSpPr/>
          <p:nvPr/>
        </p:nvGrpSpPr>
        <p:grpSpPr>
          <a:xfrm>
            <a:off x="6705719" y="4095051"/>
            <a:ext cx="261712" cy="361770"/>
            <a:chOff x="6705719" y="4278051"/>
            <a:chExt cx="261712" cy="361770"/>
          </a:xfrm>
        </p:grpSpPr>
        <p:sp>
          <p:nvSpPr>
            <p:cNvPr id="6183" name="Google Shape;6183;p84"/>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4"/>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4"/>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4"/>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4"/>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4"/>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4"/>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4"/>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4"/>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4"/>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4"/>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4"/>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4"/>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4"/>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4"/>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84"/>
          <p:cNvGrpSpPr/>
          <p:nvPr/>
        </p:nvGrpSpPr>
        <p:grpSpPr>
          <a:xfrm>
            <a:off x="5750650" y="2708652"/>
            <a:ext cx="320216" cy="361403"/>
            <a:chOff x="5750650" y="2891652"/>
            <a:chExt cx="320216" cy="361403"/>
          </a:xfrm>
        </p:grpSpPr>
        <p:sp>
          <p:nvSpPr>
            <p:cNvPr id="6199" name="Google Shape;6199;p84"/>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4"/>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4"/>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4"/>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4"/>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4"/>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4"/>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4"/>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4"/>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4"/>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4"/>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4"/>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4"/>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4"/>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4"/>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84"/>
          <p:cNvGrpSpPr/>
          <p:nvPr/>
        </p:nvGrpSpPr>
        <p:grpSpPr>
          <a:xfrm>
            <a:off x="6658009" y="2708390"/>
            <a:ext cx="315972" cy="361927"/>
            <a:chOff x="6658009" y="2891390"/>
            <a:chExt cx="315972" cy="361927"/>
          </a:xfrm>
        </p:grpSpPr>
        <p:sp>
          <p:nvSpPr>
            <p:cNvPr id="6215" name="Google Shape;6215;p84"/>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4"/>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4"/>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4"/>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4"/>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4"/>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4"/>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84"/>
          <p:cNvGrpSpPr/>
          <p:nvPr/>
        </p:nvGrpSpPr>
        <p:grpSpPr>
          <a:xfrm>
            <a:off x="6203465" y="2708206"/>
            <a:ext cx="320478" cy="362110"/>
            <a:chOff x="6203465" y="2891206"/>
            <a:chExt cx="320478" cy="362110"/>
          </a:xfrm>
        </p:grpSpPr>
        <p:sp>
          <p:nvSpPr>
            <p:cNvPr id="6223" name="Google Shape;6223;p84"/>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4"/>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4"/>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4"/>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4"/>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84"/>
          <p:cNvGrpSpPr/>
          <p:nvPr/>
        </p:nvGrpSpPr>
        <p:grpSpPr>
          <a:xfrm>
            <a:off x="7567280" y="2708259"/>
            <a:ext cx="307116" cy="362294"/>
            <a:chOff x="7567280" y="2891259"/>
            <a:chExt cx="307116" cy="362294"/>
          </a:xfrm>
        </p:grpSpPr>
        <p:sp>
          <p:nvSpPr>
            <p:cNvPr id="6229" name="Google Shape;6229;p84"/>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4"/>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4"/>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4"/>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4"/>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4"/>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4"/>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4"/>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4"/>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4"/>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4"/>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4"/>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1" name="Google Shape;6241;p84"/>
          <p:cNvGrpSpPr/>
          <p:nvPr/>
        </p:nvGrpSpPr>
        <p:grpSpPr>
          <a:xfrm>
            <a:off x="7112579" y="2708521"/>
            <a:ext cx="338556" cy="361534"/>
            <a:chOff x="7112579" y="2891521"/>
            <a:chExt cx="338556" cy="361534"/>
          </a:xfrm>
        </p:grpSpPr>
        <p:sp>
          <p:nvSpPr>
            <p:cNvPr id="6242" name="Google Shape;6242;p84"/>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4"/>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84"/>
          <p:cNvGrpSpPr/>
          <p:nvPr/>
        </p:nvGrpSpPr>
        <p:grpSpPr>
          <a:xfrm>
            <a:off x="7155259" y="3622036"/>
            <a:ext cx="207478" cy="361272"/>
            <a:chOff x="7155259" y="3805036"/>
            <a:chExt cx="207478" cy="361272"/>
          </a:xfrm>
        </p:grpSpPr>
        <p:sp>
          <p:nvSpPr>
            <p:cNvPr id="6245" name="Google Shape;6245;p84"/>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4"/>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4"/>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4"/>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4"/>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4"/>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4"/>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4"/>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4"/>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4"/>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4"/>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4"/>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7" name="Google Shape;6257;p84"/>
          <p:cNvGrpSpPr/>
          <p:nvPr/>
        </p:nvGrpSpPr>
        <p:grpSpPr>
          <a:xfrm>
            <a:off x="4915368" y="2708390"/>
            <a:ext cx="182850" cy="361927"/>
            <a:chOff x="4915368" y="2891390"/>
            <a:chExt cx="182850" cy="361927"/>
          </a:xfrm>
        </p:grpSpPr>
        <p:sp>
          <p:nvSpPr>
            <p:cNvPr id="6258" name="Google Shape;6258;p84"/>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4"/>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4"/>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4"/>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4"/>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4"/>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4"/>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4"/>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4"/>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4"/>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4"/>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9" name="Google Shape;6269;p84"/>
          <p:cNvGrpSpPr/>
          <p:nvPr/>
        </p:nvGrpSpPr>
        <p:grpSpPr>
          <a:xfrm>
            <a:off x="8028714" y="2708652"/>
            <a:ext cx="289589" cy="361403"/>
            <a:chOff x="8028714" y="2891652"/>
            <a:chExt cx="289589" cy="361403"/>
          </a:xfrm>
        </p:grpSpPr>
        <p:sp>
          <p:nvSpPr>
            <p:cNvPr id="6270" name="Google Shape;6270;p84"/>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4"/>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4"/>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4"/>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4"/>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4"/>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4"/>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4"/>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4"/>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4"/>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4"/>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4"/>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4"/>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4"/>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4"/>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4"/>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4"/>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4"/>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4"/>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4"/>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84"/>
          <p:cNvGrpSpPr/>
          <p:nvPr/>
        </p:nvGrpSpPr>
        <p:grpSpPr>
          <a:xfrm>
            <a:off x="7551822" y="3621774"/>
            <a:ext cx="293335" cy="361927"/>
            <a:chOff x="7551822" y="3804774"/>
            <a:chExt cx="293335" cy="361927"/>
          </a:xfrm>
        </p:grpSpPr>
        <p:sp>
          <p:nvSpPr>
            <p:cNvPr id="6291" name="Google Shape;6291;p84"/>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4"/>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4"/>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4"/>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4"/>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4"/>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4"/>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4"/>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4"/>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4"/>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4"/>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84"/>
          <p:cNvGrpSpPr/>
          <p:nvPr/>
        </p:nvGrpSpPr>
        <p:grpSpPr>
          <a:xfrm>
            <a:off x="6263725" y="4094658"/>
            <a:ext cx="210491" cy="362163"/>
            <a:chOff x="6263725" y="4277658"/>
            <a:chExt cx="210491" cy="362163"/>
          </a:xfrm>
        </p:grpSpPr>
        <p:sp>
          <p:nvSpPr>
            <p:cNvPr id="6303" name="Google Shape;6303;p84"/>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4"/>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4"/>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4"/>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4"/>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4"/>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4"/>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4"/>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4"/>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4"/>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4"/>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4"/>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4"/>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4"/>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4"/>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84"/>
          <p:cNvGrpSpPr/>
          <p:nvPr/>
        </p:nvGrpSpPr>
        <p:grpSpPr>
          <a:xfrm>
            <a:off x="7987790" y="3621695"/>
            <a:ext cx="336303" cy="362005"/>
            <a:chOff x="7987790" y="3804695"/>
            <a:chExt cx="336303" cy="362005"/>
          </a:xfrm>
        </p:grpSpPr>
        <p:sp>
          <p:nvSpPr>
            <p:cNvPr id="6319" name="Google Shape;6319;p84"/>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4"/>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4"/>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4"/>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4"/>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4"/>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4"/>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4"/>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4"/>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4"/>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9" name="Google Shape;6329;p84"/>
          <p:cNvGrpSpPr/>
          <p:nvPr/>
        </p:nvGrpSpPr>
        <p:grpSpPr>
          <a:xfrm>
            <a:off x="5273444" y="2708285"/>
            <a:ext cx="371123" cy="362267"/>
            <a:chOff x="5273444" y="2891285"/>
            <a:chExt cx="371123" cy="362267"/>
          </a:xfrm>
        </p:grpSpPr>
        <p:sp>
          <p:nvSpPr>
            <p:cNvPr id="6330" name="Google Shape;6330;p84"/>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4"/>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4"/>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4"/>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4"/>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4"/>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4"/>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4"/>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4"/>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4"/>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4"/>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4"/>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4"/>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4"/>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4" name="Google Shape;6344;p84"/>
          <p:cNvGrpSpPr/>
          <p:nvPr/>
        </p:nvGrpSpPr>
        <p:grpSpPr>
          <a:xfrm>
            <a:off x="7630397" y="3175399"/>
            <a:ext cx="214759" cy="357030"/>
            <a:chOff x="2235125" y="238075"/>
            <a:chExt cx="3144350" cy="5227375"/>
          </a:xfrm>
        </p:grpSpPr>
        <p:sp>
          <p:nvSpPr>
            <p:cNvPr id="6345" name="Google Shape;6345;p84"/>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4"/>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4"/>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4"/>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4"/>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4"/>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4"/>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4"/>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4"/>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84"/>
          <p:cNvGrpSpPr/>
          <p:nvPr/>
        </p:nvGrpSpPr>
        <p:grpSpPr>
          <a:xfrm>
            <a:off x="2810729" y="4084107"/>
            <a:ext cx="342496" cy="351944"/>
            <a:chOff x="2810729" y="4267107"/>
            <a:chExt cx="342496" cy="351944"/>
          </a:xfrm>
        </p:grpSpPr>
        <p:sp>
          <p:nvSpPr>
            <p:cNvPr id="6355" name="Google Shape;6355;p84"/>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4"/>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4"/>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4"/>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4"/>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4"/>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4"/>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4"/>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4"/>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4"/>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4"/>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4"/>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4"/>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4"/>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4"/>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4"/>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4"/>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4"/>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4"/>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4"/>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4"/>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4"/>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4"/>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4"/>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4"/>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4"/>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4"/>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4"/>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4"/>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4"/>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84"/>
          <p:cNvGrpSpPr/>
          <p:nvPr/>
        </p:nvGrpSpPr>
        <p:grpSpPr>
          <a:xfrm>
            <a:off x="1779168" y="3622625"/>
            <a:ext cx="282381" cy="343454"/>
            <a:chOff x="1779168" y="3805625"/>
            <a:chExt cx="282381" cy="343454"/>
          </a:xfrm>
        </p:grpSpPr>
        <p:sp>
          <p:nvSpPr>
            <p:cNvPr id="6386" name="Google Shape;6386;p84"/>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4"/>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4"/>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4"/>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4"/>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4"/>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4"/>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4"/>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4"/>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4"/>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4"/>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4"/>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4"/>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4"/>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4"/>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4"/>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4"/>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4"/>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4"/>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4"/>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4"/>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4"/>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4"/>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4"/>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4"/>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4"/>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4"/>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4"/>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84"/>
          <p:cNvGrpSpPr/>
          <p:nvPr/>
        </p:nvGrpSpPr>
        <p:grpSpPr>
          <a:xfrm>
            <a:off x="2593522" y="2224029"/>
            <a:ext cx="391606" cy="364535"/>
            <a:chOff x="2593522" y="2407029"/>
            <a:chExt cx="391606" cy="364535"/>
          </a:xfrm>
        </p:grpSpPr>
        <p:sp>
          <p:nvSpPr>
            <p:cNvPr id="6415" name="Google Shape;6415;p84"/>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4"/>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4"/>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4"/>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4"/>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4"/>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4"/>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4"/>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4"/>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4"/>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4"/>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4"/>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4"/>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4"/>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4"/>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4"/>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4"/>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4"/>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4"/>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4"/>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4"/>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4"/>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4"/>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4"/>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4"/>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4"/>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4"/>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4"/>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4"/>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4"/>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4"/>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4"/>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4"/>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4"/>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4"/>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4"/>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4"/>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4"/>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4"/>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84"/>
          <p:cNvGrpSpPr/>
          <p:nvPr/>
        </p:nvGrpSpPr>
        <p:grpSpPr>
          <a:xfrm>
            <a:off x="3955047" y="2249242"/>
            <a:ext cx="322912" cy="334396"/>
            <a:chOff x="3955047" y="2432242"/>
            <a:chExt cx="322912" cy="334396"/>
          </a:xfrm>
        </p:grpSpPr>
        <p:sp>
          <p:nvSpPr>
            <p:cNvPr id="6455" name="Google Shape;6455;p84"/>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4"/>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4"/>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84"/>
          <p:cNvGrpSpPr/>
          <p:nvPr/>
        </p:nvGrpSpPr>
        <p:grpSpPr>
          <a:xfrm>
            <a:off x="1802465" y="1779854"/>
            <a:ext cx="265373" cy="351944"/>
            <a:chOff x="1802465" y="1962854"/>
            <a:chExt cx="265373" cy="351944"/>
          </a:xfrm>
        </p:grpSpPr>
        <p:sp>
          <p:nvSpPr>
            <p:cNvPr id="6459" name="Google Shape;6459;p84"/>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4"/>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4"/>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4"/>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4"/>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4"/>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4"/>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84"/>
          <p:cNvGrpSpPr/>
          <p:nvPr/>
        </p:nvGrpSpPr>
        <p:grpSpPr>
          <a:xfrm>
            <a:off x="3512070" y="1773222"/>
            <a:ext cx="373983" cy="363622"/>
            <a:chOff x="3512070" y="1956222"/>
            <a:chExt cx="373983" cy="363622"/>
          </a:xfrm>
        </p:grpSpPr>
        <p:sp>
          <p:nvSpPr>
            <p:cNvPr id="6467" name="Google Shape;6467;p84"/>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4"/>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4"/>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4"/>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4"/>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4"/>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4"/>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4"/>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4"/>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4"/>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4"/>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4"/>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4"/>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4"/>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4"/>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4"/>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4"/>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84"/>
          <p:cNvGrpSpPr/>
          <p:nvPr/>
        </p:nvGrpSpPr>
        <p:grpSpPr>
          <a:xfrm>
            <a:off x="842683" y="2211751"/>
            <a:ext cx="345640" cy="356660"/>
            <a:chOff x="842683" y="2394751"/>
            <a:chExt cx="345640" cy="356660"/>
          </a:xfrm>
        </p:grpSpPr>
        <p:sp>
          <p:nvSpPr>
            <p:cNvPr id="6485" name="Google Shape;6485;p84"/>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4"/>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4"/>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4"/>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4"/>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4"/>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4"/>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4"/>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4"/>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4"/>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4"/>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4"/>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4"/>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4"/>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4"/>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4"/>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1" name="Google Shape;6501;p84"/>
          <p:cNvGrpSpPr/>
          <p:nvPr/>
        </p:nvGrpSpPr>
        <p:grpSpPr>
          <a:xfrm>
            <a:off x="1290615" y="2216467"/>
            <a:ext cx="336836" cy="342511"/>
            <a:chOff x="1290615" y="2399467"/>
            <a:chExt cx="336836" cy="342511"/>
          </a:xfrm>
        </p:grpSpPr>
        <p:sp>
          <p:nvSpPr>
            <p:cNvPr id="6502" name="Google Shape;6502;p84"/>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4"/>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4"/>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4"/>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4"/>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4"/>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4"/>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4"/>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4"/>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4"/>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4"/>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4"/>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4"/>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4"/>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4"/>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4"/>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4"/>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4"/>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4"/>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84"/>
          <p:cNvGrpSpPr/>
          <p:nvPr/>
        </p:nvGrpSpPr>
        <p:grpSpPr>
          <a:xfrm>
            <a:off x="1748310" y="2225601"/>
            <a:ext cx="308508" cy="333378"/>
            <a:chOff x="1748310" y="2408601"/>
            <a:chExt cx="308508" cy="333378"/>
          </a:xfrm>
        </p:grpSpPr>
        <p:sp>
          <p:nvSpPr>
            <p:cNvPr id="6522" name="Google Shape;6522;p84"/>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4"/>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4"/>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4"/>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4"/>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4"/>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4"/>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4"/>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84"/>
          <p:cNvGrpSpPr/>
          <p:nvPr/>
        </p:nvGrpSpPr>
        <p:grpSpPr>
          <a:xfrm>
            <a:off x="3044614" y="2235033"/>
            <a:ext cx="376184" cy="315141"/>
            <a:chOff x="3044614" y="2418033"/>
            <a:chExt cx="376184" cy="315141"/>
          </a:xfrm>
        </p:grpSpPr>
        <p:sp>
          <p:nvSpPr>
            <p:cNvPr id="6531" name="Google Shape;6531;p84"/>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4"/>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4"/>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4"/>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4"/>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4"/>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4"/>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4"/>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4"/>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84"/>
          <p:cNvGrpSpPr/>
          <p:nvPr/>
        </p:nvGrpSpPr>
        <p:grpSpPr>
          <a:xfrm>
            <a:off x="3943638" y="3632072"/>
            <a:ext cx="357933" cy="342676"/>
            <a:chOff x="3943638" y="3815072"/>
            <a:chExt cx="357933" cy="342676"/>
          </a:xfrm>
        </p:grpSpPr>
        <p:sp>
          <p:nvSpPr>
            <p:cNvPr id="6541" name="Google Shape;6541;p84"/>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4"/>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4"/>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4"/>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4"/>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4"/>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4"/>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4"/>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4"/>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0" name="Google Shape;6550;p84"/>
          <p:cNvGrpSpPr/>
          <p:nvPr/>
        </p:nvGrpSpPr>
        <p:grpSpPr>
          <a:xfrm>
            <a:off x="3508282" y="3627341"/>
            <a:ext cx="351644" cy="351959"/>
            <a:chOff x="3508282" y="3810341"/>
            <a:chExt cx="351644" cy="351959"/>
          </a:xfrm>
        </p:grpSpPr>
        <p:sp>
          <p:nvSpPr>
            <p:cNvPr id="6551" name="Google Shape;6551;p84"/>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4"/>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4"/>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4"/>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4"/>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4"/>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4"/>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4"/>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4"/>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4"/>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4"/>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4"/>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4"/>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84"/>
          <p:cNvGrpSpPr/>
          <p:nvPr/>
        </p:nvGrpSpPr>
        <p:grpSpPr>
          <a:xfrm>
            <a:off x="2224585" y="1779854"/>
            <a:ext cx="303163" cy="351809"/>
            <a:chOff x="2224585" y="1962854"/>
            <a:chExt cx="303163" cy="351809"/>
          </a:xfrm>
        </p:grpSpPr>
        <p:sp>
          <p:nvSpPr>
            <p:cNvPr id="6565" name="Google Shape;6565;p84"/>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4"/>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4"/>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4"/>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4"/>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4"/>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4"/>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4"/>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84"/>
          <p:cNvGrpSpPr/>
          <p:nvPr/>
        </p:nvGrpSpPr>
        <p:grpSpPr>
          <a:xfrm>
            <a:off x="2622794" y="1807868"/>
            <a:ext cx="389090" cy="296231"/>
            <a:chOff x="2622794" y="1990868"/>
            <a:chExt cx="389090" cy="296231"/>
          </a:xfrm>
        </p:grpSpPr>
        <p:sp>
          <p:nvSpPr>
            <p:cNvPr id="6574" name="Google Shape;6574;p84"/>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4"/>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4"/>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4"/>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4"/>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4"/>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4"/>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4"/>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4"/>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84"/>
          <p:cNvGrpSpPr/>
          <p:nvPr/>
        </p:nvGrpSpPr>
        <p:grpSpPr>
          <a:xfrm>
            <a:off x="3977326" y="1769149"/>
            <a:ext cx="327074" cy="375241"/>
            <a:chOff x="3977326" y="1952149"/>
            <a:chExt cx="327074" cy="375241"/>
          </a:xfrm>
        </p:grpSpPr>
        <p:sp>
          <p:nvSpPr>
            <p:cNvPr id="6584" name="Google Shape;6584;p84"/>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4"/>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4"/>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4"/>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4"/>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4"/>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4"/>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4"/>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4"/>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4"/>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4"/>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4"/>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4"/>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4"/>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4"/>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4"/>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4"/>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84"/>
          <p:cNvGrpSpPr/>
          <p:nvPr/>
        </p:nvGrpSpPr>
        <p:grpSpPr>
          <a:xfrm>
            <a:off x="1341612" y="3157055"/>
            <a:ext cx="259399" cy="370524"/>
            <a:chOff x="1341612" y="3340055"/>
            <a:chExt cx="259399" cy="370524"/>
          </a:xfrm>
        </p:grpSpPr>
        <p:sp>
          <p:nvSpPr>
            <p:cNvPr id="6602" name="Google Shape;6602;p84"/>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4"/>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4"/>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4"/>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4"/>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4"/>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4"/>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4"/>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4"/>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4"/>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4"/>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4"/>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4"/>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4"/>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4"/>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4"/>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4"/>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4"/>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0" name="Google Shape;6620;p84"/>
          <p:cNvGrpSpPr/>
          <p:nvPr/>
        </p:nvGrpSpPr>
        <p:grpSpPr>
          <a:xfrm>
            <a:off x="2179892" y="3661972"/>
            <a:ext cx="351629" cy="282381"/>
            <a:chOff x="2179892" y="3844972"/>
            <a:chExt cx="351629" cy="282381"/>
          </a:xfrm>
        </p:grpSpPr>
        <p:sp>
          <p:nvSpPr>
            <p:cNvPr id="6621" name="Google Shape;6621;p84"/>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4"/>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4"/>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4"/>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4"/>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4"/>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4"/>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4"/>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4"/>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4"/>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4"/>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4"/>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4"/>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4"/>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4"/>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4"/>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4"/>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4"/>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4"/>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4"/>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84"/>
          <p:cNvGrpSpPr/>
          <p:nvPr/>
        </p:nvGrpSpPr>
        <p:grpSpPr>
          <a:xfrm>
            <a:off x="3131170" y="3633884"/>
            <a:ext cx="220051" cy="338169"/>
            <a:chOff x="3131170" y="3816884"/>
            <a:chExt cx="220051" cy="338169"/>
          </a:xfrm>
        </p:grpSpPr>
        <p:sp>
          <p:nvSpPr>
            <p:cNvPr id="6642" name="Google Shape;6642;p84"/>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4"/>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4"/>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4"/>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4"/>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4"/>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4"/>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4"/>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4"/>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84"/>
          <p:cNvGrpSpPr/>
          <p:nvPr/>
        </p:nvGrpSpPr>
        <p:grpSpPr>
          <a:xfrm>
            <a:off x="903502" y="3176564"/>
            <a:ext cx="247990" cy="333393"/>
            <a:chOff x="903502" y="3359564"/>
            <a:chExt cx="247990" cy="333393"/>
          </a:xfrm>
        </p:grpSpPr>
        <p:sp>
          <p:nvSpPr>
            <p:cNvPr id="6652" name="Google Shape;6652;p84"/>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4"/>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4"/>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4"/>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4"/>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4"/>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4"/>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4"/>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4"/>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4"/>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4"/>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4"/>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4"/>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4"/>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4"/>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4"/>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4"/>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4"/>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4"/>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4"/>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4"/>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4"/>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4" name="Google Shape;6674;p84"/>
          <p:cNvGrpSpPr/>
          <p:nvPr/>
        </p:nvGrpSpPr>
        <p:grpSpPr>
          <a:xfrm>
            <a:off x="2616191" y="2707461"/>
            <a:ext cx="365793" cy="361152"/>
            <a:chOff x="2616191" y="2890461"/>
            <a:chExt cx="365793" cy="361152"/>
          </a:xfrm>
        </p:grpSpPr>
        <p:sp>
          <p:nvSpPr>
            <p:cNvPr id="6675" name="Google Shape;6675;p84"/>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4"/>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4"/>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4"/>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4"/>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4"/>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4"/>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4"/>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4"/>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4"/>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4"/>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6" name="Google Shape;6686;p84"/>
          <p:cNvGrpSpPr/>
          <p:nvPr/>
        </p:nvGrpSpPr>
        <p:grpSpPr>
          <a:xfrm>
            <a:off x="3049959" y="1762861"/>
            <a:ext cx="402940" cy="388536"/>
            <a:chOff x="3049959" y="1945861"/>
            <a:chExt cx="402940" cy="388536"/>
          </a:xfrm>
        </p:grpSpPr>
        <p:sp>
          <p:nvSpPr>
            <p:cNvPr id="6687" name="Google Shape;6687;p84"/>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4"/>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4"/>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4"/>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4"/>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4"/>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84"/>
          <p:cNvGrpSpPr/>
          <p:nvPr/>
        </p:nvGrpSpPr>
        <p:grpSpPr>
          <a:xfrm>
            <a:off x="2483025" y="4085679"/>
            <a:ext cx="202428" cy="349114"/>
            <a:chOff x="2483025" y="4268679"/>
            <a:chExt cx="202428" cy="349114"/>
          </a:xfrm>
        </p:grpSpPr>
        <p:sp>
          <p:nvSpPr>
            <p:cNvPr id="6694" name="Google Shape;6694;p84"/>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4"/>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4"/>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4"/>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4"/>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4"/>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84"/>
          <p:cNvGrpSpPr/>
          <p:nvPr/>
        </p:nvGrpSpPr>
        <p:grpSpPr>
          <a:xfrm>
            <a:off x="862507" y="2702984"/>
            <a:ext cx="329590" cy="365000"/>
            <a:chOff x="862507" y="2885984"/>
            <a:chExt cx="329590" cy="365000"/>
          </a:xfrm>
        </p:grpSpPr>
        <p:sp>
          <p:nvSpPr>
            <p:cNvPr id="6701" name="Google Shape;6701;p84"/>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4"/>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4"/>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4"/>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4"/>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4"/>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4"/>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84"/>
          <p:cNvGrpSpPr/>
          <p:nvPr/>
        </p:nvGrpSpPr>
        <p:grpSpPr>
          <a:xfrm>
            <a:off x="3082075" y="2688805"/>
            <a:ext cx="318884" cy="379807"/>
            <a:chOff x="3082075" y="2871805"/>
            <a:chExt cx="318884" cy="379807"/>
          </a:xfrm>
        </p:grpSpPr>
        <p:sp>
          <p:nvSpPr>
            <p:cNvPr id="6709" name="Google Shape;6709;p84"/>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4"/>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4"/>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4"/>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4"/>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4"/>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4"/>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4"/>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4"/>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4"/>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4"/>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4"/>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4"/>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4"/>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4"/>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4"/>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4"/>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4"/>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4"/>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4"/>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84"/>
          <p:cNvGrpSpPr/>
          <p:nvPr/>
        </p:nvGrpSpPr>
        <p:grpSpPr>
          <a:xfrm>
            <a:off x="2594780" y="1333494"/>
            <a:ext cx="410187" cy="324244"/>
            <a:chOff x="2594780" y="1516494"/>
            <a:chExt cx="410187" cy="324244"/>
          </a:xfrm>
        </p:grpSpPr>
        <p:sp>
          <p:nvSpPr>
            <p:cNvPr id="6730" name="Google Shape;6730;p84"/>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4"/>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4"/>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4"/>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4"/>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4"/>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4"/>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4"/>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8" name="Google Shape;6738;p84"/>
          <p:cNvGrpSpPr/>
          <p:nvPr/>
        </p:nvGrpSpPr>
        <p:grpSpPr>
          <a:xfrm>
            <a:off x="1742965" y="1319959"/>
            <a:ext cx="333692" cy="333363"/>
            <a:chOff x="1742965" y="1502959"/>
            <a:chExt cx="333692" cy="333363"/>
          </a:xfrm>
        </p:grpSpPr>
        <p:sp>
          <p:nvSpPr>
            <p:cNvPr id="6739" name="Google Shape;6739;p84"/>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4"/>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4"/>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4"/>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84"/>
          <p:cNvGrpSpPr/>
          <p:nvPr/>
        </p:nvGrpSpPr>
        <p:grpSpPr>
          <a:xfrm>
            <a:off x="3051531" y="1333809"/>
            <a:ext cx="390034" cy="296545"/>
            <a:chOff x="3051531" y="1516809"/>
            <a:chExt cx="390034" cy="296545"/>
          </a:xfrm>
        </p:grpSpPr>
        <p:sp>
          <p:nvSpPr>
            <p:cNvPr id="6744" name="Google Shape;6744;p84"/>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4"/>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4"/>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4"/>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4"/>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4"/>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4"/>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4"/>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4"/>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4"/>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4"/>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4"/>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4"/>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4"/>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4"/>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84"/>
          <p:cNvGrpSpPr/>
          <p:nvPr/>
        </p:nvGrpSpPr>
        <p:grpSpPr>
          <a:xfrm>
            <a:off x="3514900" y="1306020"/>
            <a:ext cx="354145" cy="351869"/>
            <a:chOff x="3514900" y="1489020"/>
            <a:chExt cx="354145" cy="351869"/>
          </a:xfrm>
        </p:grpSpPr>
        <p:sp>
          <p:nvSpPr>
            <p:cNvPr id="6760" name="Google Shape;6760;p84"/>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4"/>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4"/>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4"/>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4"/>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4"/>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4"/>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4"/>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4"/>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4"/>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4"/>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4"/>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4"/>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4"/>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4"/>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4"/>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4"/>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4"/>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4"/>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4"/>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4"/>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4"/>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84"/>
          <p:cNvGrpSpPr/>
          <p:nvPr/>
        </p:nvGrpSpPr>
        <p:grpSpPr>
          <a:xfrm>
            <a:off x="3066324" y="3167446"/>
            <a:ext cx="346598" cy="333183"/>
            <a:chOff x="3066324" y="3350446"/>
            <a:chExt cx="346598" cy="333183"/>
          </a:xfrm>
        </p:grpSpPr>
        <p:sp>
          <p:nvSpPr>
            <p:cNvPr id="6783" name="Google Shape;6783;p84"/>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4"/>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4"/>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4"/>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4"/>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4"/>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4"/>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4"/>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4"/>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4"/>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3" name="Google Shape;6793;p84"/>
          <p:cNvGrpSpPr/>
          <p:nvPr/>
        </p:nvGrpSpPr>
        <p:grpSpPr>
          <a:xfrm>
            <a:off x="1282755" y="1769089"/>
            <a:ext cx="363278" cy="363338"/>
            <a:chOff x="1282755" y="1952089"/>
            <a:chExt cx="363278" cy="363338"/>
          </a:xfrm>
        </p:grpSpPr>
        <p:sp>
          <p:nvSpPr>
            <p:cNvPr id="6794" name="Google Shape;6794;p84"/>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4"/>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4"/>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4"/>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4"/>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4"/>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4"/>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84"/>
          <p:cNvGrpSpPr/>
          <p:nvPr/>
        </p:nvGrpSpPr>
        <p:grpSpPr>
          <a:xfrm>
            <a:off x="3510094" y="2726281"/>
            <a:ext cx="355133" cy="343574"/>
            <a:chOff x="3510094" y="2909281"/>
            <a:chExt cx="355133" cy="343574"/>
          </a:xfrm>
        </p:grpSpPr>
        <p:sp>
          <p:nvSpPr>
            <p:cNvPr id="6802" name="Google Shape;6802;p84"/>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4"/>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4"/>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4"/>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4"/>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4"/>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4"/>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4"/>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4"/>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4"/>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4"/>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4"/>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4"/>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5" name="Google Shape;6815;p84"/>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6" name="Google Shape;6816;p84"/>
          <p:cNvGrpSpPr/>
          <p:nvPr/>
        </p:nvGrpSpPr>
        <p:grpSpPr>
          <a:xfrm>
            <a:off x="2163842" y="1323972"/>
            <a:ext cx="382787" cy="331566"/>
            <a:chOff x="2163842" y="1506972"/>
            <a:chExt cx="382787" cy="331566"/>
          </a:xfrm>
        </p:grpSpPr>
        <p:sp>
          <p:nvSpPr>
            <p:cNvPr id="6817" name="Google Shape;6817;p84"/>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4"/>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4"/>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4"/>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4"/>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4"/>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4"/>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4"/>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84"/>
          <p:cNvGrpSpPr/>
          <p:nvPr/>
        </p:nvGrpSpPr>
        <p:grpSpPr>
          <a:xfrm>
            <a:off x="1738877" y="3166652"/>
            <a:ext cx="357918" cy="350536"/>
            <a:chOff x="1738877" y="3349652"/>
            <a:chExt cx="357918" cy="350536"/>
          </a:xfrm>
        </p:grpSpPr>
        <p:sp>
          <p:nvSpPr>
            <p:cNvPr id="6826" name="Google Shape;6826;p84"/>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4"/>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4"/>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4"/>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4"/>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4"/>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4"/>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4"/>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4"/>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4"/>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4"/>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4"/>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4"/>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4"/>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4"/>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4"/>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4"/>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4"/>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84"/>
          <p:cNvGrpSpPr/>
          <p:nvPr/>
        </p:nvGrpSpPr>
        <p:grpSpPr>
          <a:xfrm>
            <a:off x="1971819" y="4093854"/>
            <a:ext cx="383281" cy="333947"/>
            <a:chOff x="1971819" y="4276854"/>
            <a:chExt cx="383281" cy="333947"/>
          </a:xfrm>
        </p:grpSpPr>
        <p:sp>
          <p:nvSpPr>
            <p:cNvPr id="6845" name="Google Shape;6845;p84"/>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4"/>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4"/>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4"/>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4"/>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4"/>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4"/>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4"/>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4"/>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4"/>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84"/>
          <p:cNvGrpSpPr/>
          <p:nvPr/>
        </p:nvGrpSpPr>
        <p:grpSpPr>
          <a:xfrm>
            <a:off x="1825119" y="2702819"/>
            <a:ext cx="175987" cy="361391"/>
            <a:chOff x="1825119" y="2885819"/>
            <a:chExt cx="175987" cy="361391"/>
          </a:xfrm>
        </p:grpSpPr>
        <p:sp>
          <p:nvSpPr>
            <p:cNvPr id="6856" name="Google Shape;6856;p84"/>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4"/>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4"/>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4"/>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4"/>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4"/>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4"/>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4"/>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4"/>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4"/>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6" name="Google Shape;6866;p84"/>
          <p:cNvGrpSpPr/>
          <p:nvPr/>
        </p:nvGrpSpPr>
        <p:grpSpPr>
          <a:xfrm>
            <a:off x="3504824" y="3222844"/>
            <a:ext cx="369896" cy="226339"/>
            <a:chOff x="3504824" y="3405844"/>
            <a:chExt cx="369896" cy="226339"/>
          </a:xfrm>
        </p:grpSpPr>
        <p:sp>
          <p:nvSpPr>
            <p:cNvPr id="6867" name="Google Shape;6867;p84"/>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4"/>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4"/>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4"/>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4"/>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4"/>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4"/>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4"/>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4"/>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4"/>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4"/>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4"/>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4"/>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4"/>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4"/>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4"/>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3" name="Google Shape;6883;p84"/>
          <p:cNvGrpSpPr/>
          <p:nvPr/>
        </p:nvGrpSpPr>
        <p:grpSpPr>
          <a:xfrm>
            <a:off x="1295661" y="3636594"/>
            <a:ext cx="345640" cy="342900"/>
            <a:chOff x="1295661" y="3819594"/>
            <a:chExt cx="345640" cy="342900"/>
          </a:xfrm>
        </p:grpSpPr>
        <p:sp>
          <p:nvSpPr>
            <p:cNvPr id="6884" name="Google Shape;6884;p84"/>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4"/>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4"/>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4"/>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4"/>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4"/>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4"/>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4"/>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4"/>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4"/>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4"/>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4"/>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4"/>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4"/>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4"/>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4"/>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4"/>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84"/>
          <p:cNvGrpSpPr/>
          <p:nvPr/>
        </p:nvGrpSpPr>
        <p:grpSpPr>
          <a:xfrm>
            <a:off x="3486572" y="2250470"/>
            <a:ext cx="379328" cy="281738"/>
            <a:chOff x="3486572" y="2433470"/>
            <a:chExt cx="379328" cy="281738"/>
          </a:xfrm>
        </p:grpSpPr>
        <p:sp>
          <p:nvSpPr>
            <p:cNvPr id="6902" name="Google Shape;6902;p84"/>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4"/>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4"/>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4"/>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4"/>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4"/>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4"/>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9" name="Google Shape;6909;p84"/>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0" name="Google Shape;6910;p84"/>
          <p:cNvGrpSpPr/>
          <p:nvPr/>
        </p:nvGrpSpPr>
        <p:grpSpPr>
          <a:xfrm>
            <a:off x="3997149" y="3146634"/>
            <a:ext cx="270733" cy="355762"/>
            <a:chOff x="3997149" y="3329634"/>
            <a:chExt cx="270733" cy="355762"/>
          </a:xfrm>
        </p:grpSpPr>
        <p:sp>
          <p:nvSpPr>
            <p:cNvPr id="6911" name="Google Shape;6911;p84"/>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4"/>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4"/>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4"/>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4"/>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4"/>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4"/>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4"/>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4"/>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4"/>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4"/>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4"/>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4"/>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4"/>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4"/>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4"/>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4"/>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4"/>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4"/>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4"/>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4"/>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84"/>
          <p:cNvGrpSpPr/>
          <p:nvPr/>
        </p:nvGrpSpPr>
        <p:grpSpPr>
          <a:xfrm>
            <a:off x="3954343" y="2716354"/>
            <a:ext cx="345655" cy="343529"/>
            <a:chOff x="3954343" y="2899354"/>
            <a:chExt cx="345655" cy="343529"/>
          </a:xfrm>
        </p:grpSpPr>
        <p:sp>
          <p:nvSpPr>
            <p:cNvPr id="6933" name="Google Shape;6933;p84"/>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4"/>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4"/>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4"/>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4"/>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4"/>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4"/>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4"/>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4"/>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4"/>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4"/>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4"/>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84"/>
          <p:cNvGrpSpPr/>
          <p:nvPr/>
        </p:nvGrpSpPr>
        <p:grpSpPr>
          <a:xfrm>
            <a:off x="2166043" y="3168344"/>
            <a:ext cx="369566" cy="349803"/>
            <a:chOff x="2166043" y="3351344"/>
            <a:chExt cx="369566" cy="349803"/>
          </a:xfrm>
        </p:grpSpPr>
        <p:sp>
          <p:nvSpPr>
            <p:cNvPr id="6946" name="Google Shape;6946;p84"/>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4"/>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4"/>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4"/>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4"/>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4"/>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4"/>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4"/>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4"/>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84"/>
          <p:cNvGrpSpPr/>
          <p:nvPr/>
        </p:nvGrpSpPr>
        <p:grpSpPr>
          <a:xfrm>
            <a:off x="2619649" y="3169332"/>
            <a:ext cx="365793" cy="329275"/>
            <a:chOff x="2619649" y="3352332"/>
            <a:chExt cx="365793" cy="329275"/>
          </a:xfrm>
        </p:grpSpPr>
        <p:sp>
          <p:nvSpPr>
            <p:cNvPr id="6956" name="Google Shape;6956;p84"/>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4"/>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4"/>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4"/>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4"/>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4"/>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4"/>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4"/>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4"/>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4"/>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84"/>
          <p:cNvGrpSpPr/>
          <p:nvPr/>
        </p:nvGrpSpPr>
        <p:grpSpPr>
          <a:xfrm>
            <a:off x="1296135" y="1332240"/>
            <a:ext cx="340624" cy="351944"/>
            <a:chOff x="1293760" y="1498228"/>
            <a:chExt cx="340624" cy="351944"/>
          </a:xfrm>
        </p:grpSpPr>
        <p:sp>
          <p:nvSpPr>
            <p:cNvPr id="6967" name="Google Shape;6967;p84"/>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4"/>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4"/>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4"/>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4"/>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4"/>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4"/>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4"/>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4"/>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4"/>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4"/>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4"/>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4"/>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4"/>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84"/>
          <p:cNvGrpSpPr/>
          <p:nvPr/>
        </p:nvGrpSpPr>
        <p:grpSpPr>
          <a:xfrm>
            <a:off x="849601" y="1769074"/>
            <a:ext cx="406713" cy="383745"/>
            <a:chOff x="849601" y="1952074"/>
            <a:chExt cx="406713" cy="383745"/>
          </a:xfrm>
        </p:grpSpPr>
        <p:sp>
          <p:nvSpPr>
            <p:cNvPr id="6982" name="Google Shape;6982;p84"/>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4"/>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4"/>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4"/>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4"/>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4"/>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4"/>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84"/>
          <p:cNvGrpSpPr/>
          <p:nvPr/>
        </p:nvGrpSpPr>
        <p:grpSpPr>
          <a:xfrm>
            <a:off x="2253871" y="2710365"/>
            <a:ext cx="203985" cy="355417"/>
            <a:chOff x="2253871" y="2893365"/>
            <a:chExt cx="203985" cy="355417"/>
          </a:xfrm>
        </p:grpSpPr>
        <p:sp>
          <p:nvSpPr>
            <p:cNvPr id="6990" name="Google Shape;6990;p84"/>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4"/>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4"/>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4"/>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4"/>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4"/>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4"/>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4"/>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4"/>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4"/>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4"/>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84"/>
          <p:cNvGrpSpPr/>
          <p:nvPr/>
        </p:nvGrpSpPr>
        <p:grpSpPr>
          <a:xfrm>
            <a:off x="2191541" y="2225601"/>
            <a:ext cx="308823" cy="342571"/>
            <a:chOff x="2191541" y="2408601"/>
            <a:chExt cx="308823" cy="342571"/>
          </a:xfrm>
        </p:grpSpPr>
        <p:sp>
          <p:nvSpPr>
            <p:cNvPr id="7002" name="Google Shape;7002;p84"/>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4"/>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4"/>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4"/>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4"/>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4"/>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4"/>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4"/>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4"/>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4"/>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4"/>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4"/>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4"/>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84"/>
          <p:cNvGrpSpPr/>
          <p:nvPr/>
        </p:nvGrpSpPr>
        <p:grpSpPr>
          <a:xfrm>
            <a:off x="847400" y="1320588"/>
            <a:ext cx="342496" cy="341553"/>
            <a:chOff x="847400" y="1503588"/>
            <a:chExt cx="342496" cy="341553"/>
          </a:xfrm>
        </p:grpSpPr>
        <p:sp>
          <p:nvSpPr>
            <p:cNvPr id="7016" name="Google Shape;7016;p84"/>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4"/>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4"/>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4"/>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4"/>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4"/>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4"/>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4"/>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4"/>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4"/>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4"/>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4"/>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4"/>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4"/>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4"/>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4"/>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4"/>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4"/>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4"/>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4"/>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84"/>
          <p:cNvGrpSpPr/>
          <p:nvPr/>
        </p:nvGrpSpPr>
        <p:grpSpPr>
          <a:xfrm>
            <a:off x="1329963" y="2716669"/>
            <a:ext cx="280495" cy="361077"/>
            <a:chOff x="1329963" y="2899669"/>
            <a:chExt cx="280495" cy="361077"/>
          </a:xfrm>
        </p:grpSpPr>
        <p:sp>
          <p:nvSpPr>
            <p:cNvPr id="7037" name="Google Shape;7037;p84"/>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4"/>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4"/>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4"/>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4"/>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4"/>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4"/>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84"/>
          <p:cNvGrpSpPr/>
          <p:nvPr/>
        </p:nvGrpSpPr>
        <p:grpSpPr>
          <a:xfrm>
            <a:off x="937429" y="3617908"/>
            <a:ext cx="195496" cy="343439"/>
            <a:chOff x="937429" y="3800908"/>
            <a:chExt cx="195496" cy="343439"/>
          </a:xfrm>
        </p:grpSpPr>
        <p:sp>
          <p:nvSpPr>
            <p:cNvPr id="7045" name="Google Shape;7045;p84"/>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4"/>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4"/>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4"/>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4"/>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4"/>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4"/>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4"/>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4"/>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4"/>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4"/>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4"/>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4"/>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84"/>
          <p:cNvGrpSpPr/>
          <p:nvPr/>
        </p:nvGrpSpPr>
        <p:grpSpPr>
          <a:xfrm>
            <a:off x="2687659" y="3627655"/>
            <a:ext cx="365164" cy="342511"/>
            <a:chOff x="2611459" y="3810655"/>
            <a:chExt cx="365164" cy="342511"/>
          </a:xfrm>
        </p:grpSpPr>
        <p:sp>
          <p:nvSpPr>
            <p:cNvPr id="7059" name="Google Shape;7059;p84"/>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4"/>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4"/>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4"/>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4"/>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4"/>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4"/>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4"/>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4"/>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4"/>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4"/>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84"/>
          <p:cNvGrpSpPr/>
          <p:nvPr/>
        </p:nvGrpSpPr>
        <p:grpSpPr>
          <a:xfrm>
            <a:off x="3952456" y="1341280"/>
            <a:ext cx="370195" cy="300154"/>
            <a:chOff x="3952456" y="1524280"/>
            <a:chExt cx="370195" cy="300154"/>
          </a:xfrm>
        </p:grpSpPr>
        <p:sp>
          <p:nvSpPr>
            <p:cNvPr id="7071" name="Google Shape;7071;p84"/>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4"/>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4"/>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4"/>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4"/>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4"/>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7" name="Google Shape;7077;p84"/>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7078" name="Google Shape;7078;p84"/>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26"/>
        <p:cNvGrpSpPr/>
        <p:nvPr/>
      </p:nvGrpSpPr>
      <p:grpSpPr>
        <a:xfrm>
          <a:off x="0" y="0"/>
          <a:ext cx="0" cy="0"/>
          <a:chOff x="0" y="0"/>
          <a:chExt cx="0" cy="0"/>
        </a:xfrm>
      </p:grpSpPr>
      <p:sp>
        <p:nvSpPr>
          <p:cNvPr id="327" name="Google Shape;327;p41"/>
          <p:cNvSpPr txBox="1">
            <a:spLocks noGrp="1"/>
          </p:cNvSpPr>
          <p:nvPr>
            <p:ph type="title"/>
          </p:nvPr>
        </p:nvSpPr>
        <p:spPr>
          <a:xfrm>
            <a:off x="-947324" y="273409"/>
            <a:ext cx="70947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dirty="0">
                <a:solidFill>
                  <a:schemeClr val="lt1"/>
                </a:solidFill>
              </a:rPr>
              <a:t>Third…</a:t>
            </a:r>
            <a:endParaRPr sz="4000" dirty="0">
              <a:solidFill>
                <a:schemeClr val="dk2"/>
              </a:solidFill>
              <a:latin typeface="IBM Plex Serif SemiBold"/>
              <a:ea typeface="IBM Plex Serif SemiBold"/>
              <a:cs typeface="IBM Plex Serif SemiBold"/>
              <a:sym typeface="IBM Plex Serif SemiBold"/>
            </a:endParaRPr>
          </a:p>
        </p:txBody>
      </p:sp>
      <p:sp>
        <p:nvSpPr>
          <p:cNvPr id="329" name="Google Shape;329;p41"/>
          <p:cNvSpPr txBox="1">
            <a:spLocks noGrp="1"/>
          </p:cNvSpPr>
          <p:nvPr>
            <p:ph type="subTitle" idx="2"/>
          </p:nvPr>
        </p:nvSpPr>
        <p:spPr>
          <a:xfrm>
            <a:off x="985461" y="1548650"/>
            <a:ext cx="3348900" cy="25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000" dirty="0">
                <a:latin typeface="Times New Roman" panose="02020603050405020304" pitchFamily="18" charset="0"/>
                <a:cs typeface="Times New Roman" panose="02020603050405020304" pitchFamily="18" charset="0"/>
              </a:rPr>
              <a:t>Scan the QR Code and Complete the Survey</a:t>
            </a:r>
            <a:endParaRPr sz="4000" dirty="0">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a16="http://schemas.microsoft.com/office/drawing/2014/main" id="{8BFBA6E6-98B5-4445-A3C3-DC5B88428B23}"/>
              </a:ext>
            </a:extLst>
          </p:cNvPr>
          <p:cNvPicPr>
            <a:picLocks noChangeAspect="1"/>
          </p:cNvPicPr>
          <p:nvPr/>
        </p:nvPicPr>
        <p:blipFill>
          <a:blip r:embed="rId3"/>
          <a:stretch>
            <a:fillRect/>
          </a:stretch>
        </p:blipFill>
        <p:spPr>
          <a:xfrm>
            <a:off x="4809638" y="830919"/>
            <a:ext cx="3348901" cy="3284807"/>
          </a:xfrm>
          <a:prstGeom prst="rect">
            <a:avLst/>
          </a:prstGeom>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82"/>
        <p:cNvGrpSpPr/>
        <p:nvPr/>
      </p:nvGrpSpPr>
      <p:grpSpPr>
        <a:xfrm>
          <a:off x="0" y="0"/>
          <a:ext cx="0" cy="0"/>
          <a:chOff x="0" y="0"/>
          <a:chExt cx="0" cy="0"/>
        </a:xfrm>
      </p:grpSpPr>
      <p:grpSp>
        <p:nvGrpSpPr>
          <p:cNvPr id="7083" name="Google Shape;7083;p85"/>
          <p:cNvGrpSpPr/>
          <p:nvPr/>
        </p:nvGrpSpPr>
        <p:grpSpPr>
          <a:xfrm>
            <a:off x="908482" y="1350185"/>
            <a:ext cx="257112" cy="362808"/>
            <a:chOff x="908482" y="1502585"/>
            <a:chExt cx="257112" cy="362808"/>
          </a:xfrm>
        </p:grpSpPr>
        <p:sp>
          <p:nvSpPr>
            <p:cNvPr id="7084" name="Google Shape;7084;p85"/>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5"/>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5"/>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5"/>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5"/>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5"/>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5"/>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5"/>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5"/>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5"/>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5"/>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5"/>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5"/>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5"/>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5"/>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5"/>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5"/>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5"/>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5"/>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5"/>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85"/>
          <p:cNvGrpSpPr/>
          <p:nvPr/>
        </p:nvGrpSpPr>
        <p:grpSpPr>
          <a:xfrm>
            <a:off x="1303537" y="1350316"/>
            <a:ext cx="362939" cy="362677"/>
            <a:chOff x="1303537" y="1502716"/>
            <a:chExt cx="362939" cy="362677"/>
          </a:xfrm>
        </p:grpSpPr>
        <p:sp>
          <p:nvSpPr>
            <p:cNvPr id="7105" name="Google Shape;7105;p85"/>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5"/>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5"/>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5"/>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5"/>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5"/>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5"/>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5"/>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5"/>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5"/>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5"/>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85"/>
          <p:cNvGrpSpPr/>
          <p:nvPr/>
        </p:nvGrpSpPr>
        <p:grpSpPr>
          <a:xfrm>
            <a:off x="1751901" y="1350316"/>
            <a:ext cx="362677" cy="362677"/>
            <a:chOff x="1751901" y="1502716"/>
            <a:chExt cx="362677" cy="362677"/>
          </a:xfrm>
        </p:grpSpPr>
        <p:sp>
          <p:nvSpPr>
            <p:cNvPr id="7117" name="Google Shape;7117;p85"/>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5"/>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5"/>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5"/>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5"/>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5"/>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5"/>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5"/>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5"/>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5"/>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5"/>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5"/>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5"/>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5"/>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5"/>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5"/>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5"/>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5"/>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5"/>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85"/>
          <p:cNvGrpSpPr/>
          <p:nvPr/>
        </p:nvGrpSpPr>
        <p:grpSpPr>
          <a:xfrm>
            <a:off x="3095178" y="1350316"/>
            <a:ext cx="334290" cy="362677"/>
            <a:chOff x="3095178" y="1502716"/>
            <a:chExt cx="334290" cy="362677"/>
          </a:xfrm>
        </p:grpSpPr>
        <p:sp>
          <p:nvSpPr>
            <p:cNvPr id="7137" name="Google Shape;7137;p85"/>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5"/>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5"/>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5"/>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5"/>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5"/>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5"/>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5"/>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5"/>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5"/>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5"/>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5"/>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5"/>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5"/>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5"/>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5"/>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5"/>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85"/>
          <p:cNvGrpSpPr/>
          <p:nvPr/>
        </p:nvGrpSpPr>
        <p:grpSpPr>
          <a:xfrm>
            <a:off x="3542281" y="1353205"/>
            <a:ext cx="366196" cy="357005"/>
            <a:chOff x="3542281" y="1505605"/>
            <a:chExt cx="366196" cy="357005"/>
          </a:xfrm>
        </p:grpSpPr>
        <p:sp>
          <p:nvSpPr>
            <p:cNvPr id="7155" name="Google Shape;7155;p85"/>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5"/>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5"/>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5"/>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5"/>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5"/>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5"/>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5"/>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5"/>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5"/>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5"/>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5"/>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5"/>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5"/>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5"/>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5"/>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5"/>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5"/>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5"/>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5"/>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5"/>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5"/>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5"/>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5"/>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5"/>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85"/>
          <p:cNvGrpSpPr/>
          <p:nvPr/>
        </p:nvGrpSpPr>
        <p:grpSpPr>
          <a:xfrm>
            <a:off x="1748382" y="3232397"/>
            <a:ext cx="364673" cy="340067"/>
            <a:chOff x="1748382" y="3384797"/>
            <a:chExt cx="364673" cy="340067"/>
          </a:xfrm>
        </p:grpSpPr>
        <p:sp>
          <p:nvSpPr>
            <p:cNvPr id="7181" name="Google Shape;7181;p85"/>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5"/>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5"/>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5"/>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5"/>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5"/>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5"/>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5"/>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5"/>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5"/>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5"/>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5"/>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5"/>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5"/>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5"/>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85"/>
          <p:cNvGrpSpPr/>
          <p:nvPr/>
        </p:nvGrpSpPr>
        <p:grpSpPr>
          <a:xfrm>
            <a:off x="6221064" y="3658649"/>
            <a:ext cx="364673" cy="339804"/>
            <a:chOff x="6221064" y="3811049"/>
            <a:chExt cx="364673" cy="339804"/>
          </a:xfrm>
        </p:grpSpPr>
        <p:sp>
          <p:nvSpPr>
            <p:cNvPr id="7197" name="Google Shape;7197;p85"/>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5"/>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5"/>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5"/>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5"/>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5"/>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5"/>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5"/>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5"/>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5"/>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5"/>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5"/>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5"/>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5"/>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5"/>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2" name="Google Shape;7212;p85"/>
          <p:cNvGrpSpPr/>
          <p:nvPr/>
        </p:nvGrpSpPr>
        <p:grpSpPr>
          <a:xfrm>
            <a:off x="2182643" y="3233920"/>
            <a:ext cx="382030" cy="320451"/>
            <a:chOff x="2182643" y="3386320"/>
            <a:chExt cx="382030" cy="320451"/>
          </a:xfrm>
        </p:grpSpPr>
        <p:sp>
          <p:nvSpPr>
            <p:cNvPr id="7213" name="Google Shape;7213;p85"/>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5"/>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5"/>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5"/>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5"/>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5"/>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5"/>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5"/>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5"/>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5"/>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5"/>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5"/>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5"/>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5"/>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5"/>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85"/>
          <p:cNvGrpSpPr/>
          <p:nvPr/>
        </p:nvGrpSpPr>
        <p:grpSpPr>
          <a:xfrm>
            <a:off x="3084386" y="3236940"/>
            <a:ext cx="353880" cy="330745"/>
            <a:chOff x="3084386" y="3389340"/>
            <a:chExt cx="353880" cy="330745"/>
          </a:xfrm>
        </p:grpSpPr>
        <p:sp>
          <p:nvSpPr>
            <p:cNvPr id="7229" name="Google Shape;7229;p85"/>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5"/>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5"/>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5"/>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5"/>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5"/>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5"/>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5"/>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5"/>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5"/>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5"/>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5"/>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85"/>
          <p:cNvGrpSpPr/>
          <p:nvPr/>
        </p:nvGrpSpPr>
        <p:grpSpPr>
          <a:xfrm>
            <a:off x="863499" y="1818506"/>
            <a:ext cx="347078" cy="364016"/>
            <a:chOff x="863499" y="1970906"/>
            <a:chExt cx="347078" cy="364016"/>
          </a:xfrm>
        </p:grpSpPr>
        <p:sp>
          <p:nvSpPr>
            <p:cNvPr id="7242" name="Google Shape;7242;p85"/>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5"/>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5"/>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5"/>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5"/>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5"/>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5"/>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5"/>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5"/>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5"/>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5"/>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5"/>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5"/>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5"/>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85"/>
          <p:cNvGrpSpPr/>
          <p:nvPr/>
        </p:nvGrpSpPr>
        <p:grpSpPr>
          <a:xfrm>
            <a:off x="1749879" y="1818506"/>
            <a:ext cx="364436" cy="364174"/>
            <a:chOff x="1749879" y="1970906"/>
            <a:chExt cx="364436" cy="364174"/>
          </a:xfrm>
        </p:grpSpPr>
        <p:sp>
          <p:nvSpPr>
            <p:cNvPr id="7257" name="Google Shape;7257;p85"/>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5"/>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5"/>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5"/>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5"/>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5"/>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5"/>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5"/>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5"/>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5"/>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5"/>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5"/>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5"/>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5"/>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85"/>
          <p:cNvGrpSpPr/>
          <p:nvPr/>
        </p:nvGrpSpPr>
        <p:grpSpPr>
          <a:xfrm>
            <a:off x="2186425" y="1823758"/>
            <a:ext cx="396106" cy="353985"/>
            <a:chOff x="2186425" y="1976158"/>
            <a:chExt cx="396106" cy="353985"/>
          </a:xfrm>
        </p:grpSpPr>
        <p:sp>
          <p:nvSpPr>
            <p:cNvPr id="7272" name="Google Shape;7272;p85"/>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5"/>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5"/>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5"/>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5"/>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5"/>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5"/>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85"/>
          <p:cNvGrpSpPr/>
          <p:nvPr/>
        </p:nvGrpSpPr>
        <p:grpSpPr>
          <a:xfrm>
            <a:off x="2659157" y="1865012"/>
            <a:ext cx="319190" cy="271240"/>
            <a:chOff x="2659157" y="2017412"/>
            <a:chExt cx="319190" cy="271240"/>
          </a:xfrm>
        </p:grpSpPr>
        <p:sp>
          <p:nvSpPr>
            <p:cNvPr id="7280" name="Google Shape;7280;p85"/>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5"/>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5"/>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5"/>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5"/>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5"/>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5"/>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5"/>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5"/>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5"/>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5"/>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5"/>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5"/>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5"/>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5"/>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5"/>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5"/>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5"/>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5"/>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5"/>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5"/>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5"/>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5"/>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5"/>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5"/>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5"/>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85"/>
          <p:cNvGrpSpPr/>
          <p:nvPr/>
        </p:nvGrpSpPr>
        <p:grpSpPr>
          <a:xfrm>
            <a:off x="3111775" y="1841116"/>
            <a:ext cx="318928" cy="319217"/>
            <a:chOff x="3111775" y="1993516"/>
            <a:chExt cx="318928" cy="319217"/>
          </a:xfrm>
        </p:grpSpPr>
        <p:sp>
          <p:nvSpPr>
            <p:cNvPr id="7307" name="Google Shape;7307;p85"/>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5"/>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5"/>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5"/>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5"/>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5"/>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5"/>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5"/>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5"/>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5"/>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5"/>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5"/>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5"/>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5"/>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5"/>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5"/>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5"/>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5"/>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5"/>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5"/>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5"/>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5"/>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5"/>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5"/>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5"/>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5"/>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5"/>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5"/>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5"/>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5"/>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85"/>
          <p:cNvGrpSpPr/>
          <p:nvPr/>
        </p:nvGrpSpPr>
        <p:grpSpPr>
          <a:xfrm>
            <a:off x="4023785" y="1818007"/>
            <a:ext cx="288807" cy="355377"/>
            <a:chOff x="4023785" y="1970407"/>
            <a:chExt cx="288807" cy="355377"/>
          </a:xfrm>
        </p:grpSpPr>
        <p:sp>
          <p:nvSpPr>
            <p:cNvPr id="7338" name="Google Shape;7338;p85"/>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5"/>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5"/>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5"/>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5"/>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5"/>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5"/>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5"/>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5"/>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5"/>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5"/>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5"/>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5"/>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5"/>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5"/>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5"/>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5"/>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5"/>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5"/>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5"/>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85"/>
          <p:cNvGrpSpPr/>
          <p:nvPr/>
        </p:nvGrpSpPr>
        <p:grpSpPr>
          <a:xfrm>
            <a:off x="3544540" y="3228563"/>
            <a:ext cx="320188" cy="319269"/>
            <a:chOff x="3544540" y="3380963"/>
            <a:chExt cx="320188" cy="319269"/>
          </a:xfrm>
        </p:grpSpPr>
        <p:sp>
          <p:nvSpPr>
            <p:cNvPr id="7359" name="Google Shape;7359;p85"/>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5"/>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5"/>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5"/>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5"/>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5"/>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5"/>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5"/>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5"/>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5"/>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5"/>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5"/>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5"/>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5"/>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5"/>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5"/>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85"/>
          <p:cNvGrpSpPr/>
          <p:nvPr/>
        </p:nvGrpSpPr>
        <p:grpSpPr>
          <a:xfrm>
            <a:off x="3944637" y="3202434"/>
            <a:ext cx="415696" cy="371605"/>
            <a:chOff x="3944637" y="3354834"/>
            <a:chExt cx="415696" cy="371605"/>
          </a:xfrm>
        </p:grpSpPr>
        <p:sp>
          <p:nvSpPr>
            <p:cNvPr id="7376" name="Google Shape;7376;p85"/>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5"/>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5"/>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5"/>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5"/>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5"/>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5"/>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5"/>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5"/>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5"/>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5"/>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5"/>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5"/>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5"/>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5"/>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5"/>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5"/>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85"/>
          <p:cNvGrpSpPr/>
          <p:nvPr/>
        </p:nvGrpSpPr>
        <p:grpSpPr>
          <a:xfrm>
            <a:off x="1314619" y="3669127"/>
            <a:ext cx="346317" cy="332136"/>
            <a:chOff x="1314619" y="3821527"/>
            <a:chExt cx="346317" cy="332136"/>
          </a:xfrm>
        </p:grpSpPr>
        <p:sp>
          <p:nvSpPr>
            <p:cNvPr id="7394" name="Google Shape;7394;p85"/>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5"/>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5"/>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5"/>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5"/>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5"/>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5"/>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5"/>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85"/>
          <p:cNvGrpSpPr/>
          <p:nvPr/>
        </p:nvGrpSpPr>
        <p:grpSpPr>
          <a:xfrm>
            <a:off x="1751139" y="3638534"/>
            <a:ext cx="386258" cy="380507"/>
            <a:chOff x="1751139" y="3790934"/>
            <a:chExt cx="386258" cy="380507"/>
          </a:xfrm>
        </p:grpSpPr>
        <p:sp>
          <p:nvSpPr>
            <p:cNvPr id="7403" name="Google Shape;7403;p85"/>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5"/>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5"/>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5"/>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5"/>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5"/>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5"/>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5"/>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5"/>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5"/>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5"/>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5"/>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5"/>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5"/>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5"/>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5"/>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5"/>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5"/>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85"/>
          <p:cNvGrpSpPr/>
          <p:nvPr/>
        </p:nvGrpSpPr>
        <p:grpSpPr>
          <a:xfrm>
            <a:off x="2189681" y="3669206"/>
            <a:ext cx="395607" cy="318928"/>
            <a:chOff x="2189681" y="3821606"/>
            <a:chExt cx="395607" cy="318928"/>
          </a:xfrm>
        </p:grpSpPr>
        <p:sp>
          <p:nvSpPr>
            <p:cNvPr id="7422" name="Google Shape;7422;p85"/>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5"/>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5"/>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5"/>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5"/>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5"/>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5"/>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5"/>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5"/>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5"/>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5"/>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5"/>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5"/>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5"/>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5"/>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5"/>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5"/>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5"/>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5"/>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5"/>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5"/>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5"/>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5"/>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5"/>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5"/>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5"/>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5"/>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5"/>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5"/>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5"/>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2" name="Google Shape;7452;p85"/>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3" name="Google Shape;7453;p85"/>
          <p:cNvGrpSpPr/>
          <p:nvPr/>
        </p:nvGrpSpPr>
        <p:grpSpPr>
          <a:xfrm>
            <a:off x="1277409" y="1808947"/>
            <a:ext cx="420475" cy="383055"/>
            <a:chOff x="1277409" y="1961347"/>
            <a:chExt cx="420475" cy="383055"/>
          </a:xfrm>
        </p:grpSpPr>
        <p:sp>
          <p:nvSpPr>
            <p:cNvPr id="7454" name="Google Shape;7454;p85"/>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5"/>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5"/>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5"/>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5"/>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5"/>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5"/>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5"/>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5"/>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5"/>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5"/>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5"/>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5"/>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5"/>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5"/>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5"/>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5"/>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5"/>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5"/>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5"/>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5"/>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5"/>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5"/>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5"/>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5"/>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5"/>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5"/>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85"/>
          <p:cNvGrpSpPr/>
          <p:nvPr/>
        </p:nvGrpSpPr>
        <p:grpSpPr>
          <a:xfrm>
            <a:off x="2215075" y="2280419"/>
            <a:ext cx="380008" cy="351648"/>
            <a:chOff x="2215075" y="2432819"/>
            <a:chExt cx="380008" cy="351648"/>
          </a:xfrm>
        </p:grpSpPr>
        <p:sp>
          <p:nvSpPr>
            <p:cNvPr id="7482" name="Google Shape;7482;p85"/>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5"/>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5"/>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5"/>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5"/>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5"/>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5"/>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5"/>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5"/>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5"/>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5"/>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5"/>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5"/>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5"/>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5"/>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5"/>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5"/>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5"/>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5"/>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5"/>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5"/>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5"/>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5"/>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5"/>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5"/>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5"/>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5"/>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5"/>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5"/>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5"/>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5"/>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85"/>
          <p:cNvGrpSpPr/>
          <p:nvPr/>
        </p:nvGrpSpPr>
        <p:grpSpPr>
          <a:xfrm>
            <a:off x="2661416" y="2269942"/>
            <a:ext cx="344059" cy="340671"/>
            <a:chOff x="2661416" y="2422342"/>
            <a:chExt cx="344059" cy="340671"/>
          </a:xfrm>
        </p:grpSpPr>
        <p:sp>
          <p:nvSpPr>
            <p:cNvPr id="7514" name="Google Shape;7514;p85"/>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5"/>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5"/>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5"/>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5"/>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5"/>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5"/>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5"/>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5"/>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5"/>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5"/>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5"/>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5"/>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85"/>
          <p:cNvGrpSpPr/>
          <p:nvPr/>
        </p:nvGrpSpPr>
        <p:grpSpPr>
          <a:xfrm>
            <a:off x="4066510" y="2269942"/>
            <a:ext cx="206876" cy="348470"/>
            <a:chOff x="4066510" y="2422342"/>
            <a:chExt cx="206876" cy="348470"/>
          </a:xfrm>
        </p:grpSpPr>
        <p:sp>
          <p:nvSpPr>
            <p:cNvPr id="7528" name="Google Shape;7528;p85"/>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5"/>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5"/>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5"/>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5"/>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5"/>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5"/>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5"/>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5"/>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5"/>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5"/>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5"/>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0" name="Google Shape;7540;p85"/>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1" name="Google Shape;7541;p85"/>
          <p:cNvGrpSpPr/>
          <p:nvPr/>
        </p:nvGrpSpPr>
        <p:grpSpPr>
          <a:xfrm>
            <a:off x="2617693" y="3664925"/>
            <a:ext cx="420475" cy="326491"/>
            <a:chOff x="2617693" y="3817325"/>
            <a:chExt cx="420475" cy="326491"/>
          </a:xfrm>
        </p:grpSpPr>
        <p:sp>
          <p:nvSpPr>
            <p:cNvPr id="7542" name="Google Shape;7542;p85"/>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5"/>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5"/>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5"/>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5"/>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5"/>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5"/>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5"/>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5"/>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5"/>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5"/>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5"/>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5"/>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5"/>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5"/>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5"/>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5"/>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85"/>
          <p:cNvGrpSpPr/>
          <p:nvPr/>
        </p:nvGrpSpPr>
        <p:grpSpPr>
          <a:xfrm>
            <a:off x="3545301" y="2271123"/>
            <a:ext cx="358134" cy="356637"/>
            <a:chOff x="3545301" y="2423523"/>
            <a:chExt cx="358134" cy="356637"/>
          </a:xfrm>
        </p:grpSpPr>
        <p:sp>
          <p:nvSpPr>
            <p:cNvPr id="7560" name="Google Shape;7560;p85"/>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5"/>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5"/>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5"/>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5"/>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5"/>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5"/>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5"/>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5"/>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85"/>
          <p:cNvGrpSpPr/>
          <p:nvPr/>
        </p:nvGrpSpPr>
        <p:grpSpPr>
          <a:xfrm>
            <a:off x="5766424" y="4122795"/>
            <a:ext cx="358160" cy="356926"/>
            <a:chOff x="5766424" y="4275195"/>
            <a:chExt cx="358160" cy="356926"/>
          </a:xfrm>
        </p:grpSpPr>
        <p:sp>
          <p:nvSpPr>
            <p:cNvPr id="7570" name="Google Shape;7570;p85"/>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5"/>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5"/>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5"/>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5"/>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5"/>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5"/>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5"/>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5"/>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9" name="Google Shape;7579;p85"/>
          <p:cNvGrpSpPr/>
          <p:nvPr/>
        </p:nvGrpSpPr>
        <p:grpSpPr>
          <a:xfrm>
            <a:off x="3531462" y="3672199"/>
            <a:ext cx="377251" cy="324232"/>
            <a:chOff x="3531462" y="3824599"/>
            <a:chExt cx="377251" cy="324232"/>
          </a:xfrm>
        </p:grpSpPr>
        <p:sp>
          <p:nvSpPr>
            <p:cNvPr id="7580" name="Google Shape;7580;p85"/>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5"/>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5"/>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5"/>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5"/>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5"/>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5"/>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5"/>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5"/>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5"/>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5"/>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85"/>
          <p:cNvGrpSpPr/>
          <p:nvPr/>
        </p:nvGrpSpPr>
        <p:grpSpPr>
          <a:xfrm>
            <a:off x="4030586" y="3652846"/>
            <a:ext cx="286523" cy="340566"/>
            <a:chOff x="4030586" y="3805246"/>
            <a:chExt cx="286523" cy="340566"/>
          </a:xfrm>
        </p:grpSpPr>
        <p:sp>
          <p:nvSpPr>
            <p:cNvPr id="7592" name="Google Shape;7592;p85"/>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5"/>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5"/>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5"/>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5"/>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5"/>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5"/>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5"/>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5"/>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5"/>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5"/>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5"/>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5"/>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85"/>
          <p:cNvGrpSpPr/>
          <p:nvPr/>
        </p:nvGrpSpPr>
        <p:grpSpPr>
          <a:xfrm>
            <a:off x="2180884" y="2736319"/>
            <a:ext cx="376752" cy="374468"/>
            <a:chOff x="2180884" y="2888719"/>
            <a:chExt cx="376752" cy="374468"/>
          </a:xfrm>
        </p:grpSpPr>
        <p:sp>
          <p:nvSpPr>
            <p:cNvPr id="7606" name="Google Shape;7606;p85"/>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5"/>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5"/>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5"/>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5"/>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5"/>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5"/>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5"/>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5"/>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5"/>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5"/>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5"/>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5"/>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5"/>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85"/>
          <p:cNvGrpSpPr/>
          <p:nvPr/>
        </p:nvGrpSpPr>
        <p:grpSpPr>
          <a:xfrm>
            <a:off x="3954432" y="2790599"/>
            <a:ext cx="378249" cy="265909"/>
            <a:chOff x="3954432" y="2942999"/>
            <a:chExt cx="378249" cy="265909"/>
          </a:xfrm>
        </p:grpSpPr>
        <p:sp>
          <p:nvSpPr>
            <p:cNvPr id="7621" name="Google Shape;7621;p85"/>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5"/>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5"/>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5"/>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5"/>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5"/>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5"/>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5"/>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5"/>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85"/>
          <p:cNvGrpSpPr/>
          <p:nvPr/>
        </p:nvGrpSpPr>
        <p:grpSpPr>
          <a:xfrm>
            <a:off x="1752137" y="4114208"/>
            <a:ext cx="378512" cy="374756"/>
            <a:chOff x="1752137" y="4266608"/>
            <a:chExt cx="378512" cy="374756"/>
          </a:xfrm>
        </p:grpSpPr>
        <p:sp>
          <p:nvSpPr>
            <p:cNvPr id="7631" name="Google Shape;7631;p85"/>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5"/>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5"/>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5"/>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5"/>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5"/>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5"/>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5"/>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5"/>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5"/>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5"/>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5"/>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5"/>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5"/>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5"/>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5"/>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5"/>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5"/>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5"/>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5"/>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5"/>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85"/>
          <p:cNvGrpSpPr/>
          <p:nvPr/>
        </p:nvGrpSpPr>
        <p:grpSpPr>
          <a:xfrm>
            <a:off x="3117788" y="3660146"/>
            <a:ext cx="341065" cy="341065"/>
            <a:chOff x="3117788" y="3812546"/>
            <a:chExt cx="341065" cy="341065"/>
          </a:xfrm>
        </p:grpSpPr>
        <p:sp>
          <p:nvSpPr>
            <p:cNvPr id="7653" name="Google Shape;7653;p85"/>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5"/>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5"/>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5"/>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5"/>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5"/>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85"/>
          <p:cNvGrpSpPr/>
          <p:nvPr/>
        </p:nvGrpSpPr>
        <p:grpSpPr>
          <a:xfrm>
            <a:off x="3994400" y="4147532"/>
            <a:ext cx="338281" cy="322657"/>
            <a:chOff x="3994400" y="4299932"/>
            <a:chExt cx="338281" cy="322657"/>
          </a:xfrm>
        </p:grpSpPr>
        <p:sp>
          <p:nvSpPr>
            <p:cNvPr id="7660" name="Google Shape;7660;p85"/>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5"/>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5"/>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5"/>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5"/>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5"/>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5"/>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5"/>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8" name="Google Shape;7668;p85"/>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5"/>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0" name="Google Shape;7670;p85"/>
          <p:cNvGrpSpPr/>
          <p:nvPr/>
        </p:nvGrpSpPr>
        <p:grpSpPr>
          <a:xfrm>
            <a:off x="3573426" y="1813228"/>
            <a:ext cx="302358" cy="374993"/>
            <a:chOff x="3573426" y="1965628"/>
            <a:chExt cx="302358" cy="374993"/>
          </a:xfrm>
        </p:grpSpPr>
        <p:sp>
          <p:nvSpPr>
            <p:cNvPr id="7671" name="Google Shape;7671;p85"/>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5"/>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5"/>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5"/>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5"/>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5"/>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5"/>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5"/>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5"/>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5"/>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5"/>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5"/>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5"/>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5"/>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5"/>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5"/>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5"/>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5"/>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5"/>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5"/>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5"/>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5"/>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5"/>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5"/>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5"/>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5"/>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5"/>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5"/>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5"/>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5"/>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5"/>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5"/>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5"/>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5"/>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5"/>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5"/>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5"/>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5"/>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5"/>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5"/>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5"/>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5"/>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5"/>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5"/>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5"/>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5"/>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5"/>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85"/>
          <p:cNvGrpSpPr/>
          <p:nvPr/>
        </p:nvGrpSpPr>
        <p:grpSpPr>
          <a:xfrm>
            <a:off x="3513632" y="2756172"/>
            <a:ext cx="355876" cy="331007"/>
            <a:chOff x="3513632" y="2908572"/>
            <a:chExt cx="355876" cy="331007"/>
          </a:xfrm>
        </p:grpSpPr>
        <p:sp>
          <p:nvSpPr>
            <p:cNvPr id="7719" name="Google Shape;7719;p85"/>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5"/>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5"/>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5"/>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5"/>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5"/>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5"/>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5"/>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5"/>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5"/>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5"/>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5"/>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5"/>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5"/>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5"/>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5"/>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85"/>
          <p:cNvGrpSpPr/>
          <p:nvPr/>
        </p:nvGrpSpPr>
        <p:grpSpPr>
          <a:xfrm>
            <a:off x="2694083" y="2736030"/>
            <a:ext cx="235762" cy="374756"/>
            <a:chOff x="2694083" y="2888430"/>
            <a:chExt cx="235762" cy="374756"/>
          </a:xfrm>
        </p:grpSpPr>
        <p:sp>
          <p:nvSpPr>
            <p:cNvPr id="7736" name="Google Shape;7736;p85"/>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5"/>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5"/>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5"/>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5"/>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5"/>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5"/>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5"/>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5"/>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85"/>
          <p:cNvGrpSpPr/>
          <p:nvPr/>
        </p:nvGrpSpPr>
        <p:grpSpPr>
          <a:xfrm>
            <a:off x="871534" y="4148188"/>
            <a:ext cx="357661" cy="311155"/>
            <a:chOff x="871534" y="4300588"/>
            <a:chExt cx="357661" cy="311155"/>
          </a:xfrm>
        </p:grpSpPr>
        <p:sp>
          <p:nvSpPr>
            <p:cNvPr id="7746" name="Google Shape;7746;p85"/>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5"/>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5"/>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5"/>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5"/>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5"/>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5"/>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5"/>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5"/>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5"/>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5"/>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5"/>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5"/>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5"/>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5"/>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5"/>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5"/>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5"/>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5"/>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5"/>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5"/>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85"/>
          <p:cNvGrpSpPr/>
          <p:nvPr/>
        </p:nvGrpSpPr>
        <p:grpSpPr>
          <a:xfrm>
            <a:off x="916019" y="3669206"/>
            <a:ext cx="250100" cy="336785"/>
            <a:chOff x="916019" y="3821606"/>
            <a:chExt cx="250100" cy="336785"/>
          </a:xfrm>
        </p:grpSpPr>
        <p:sp>
          <p:nvSpPr>
            <p:cNvPr id="7768" name="Google Shape;7768;p85"/>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5"/>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5"/>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5"/>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5"/>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5"/>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5"/>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5"/>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5"/>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5"/>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5"/>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5"/>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5"/>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85"/>
          <p:cNvGrpSpPr/>
          <p:nvPr/>
        </p:nvGrpSpPr>
        <p:grpSpPr>
          <a:xfrm>
            <a:off x="849686" y="2757170"/>
            <a:ext cx="374730" cy="332504"/>
            <a:chOff x="849686" y="2909570"/>
            <a:chExt cx="374730" cy="332504"/>
          </a:xfrm>
        </p:grpSpPr>
        <p:sp>
          <p:nvSpPr>
            <p:cNvPr id="7782" name="Google Shape;7782;p85"/>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5"/>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5"/>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5"/>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5"/>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5"/>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5"/>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5"/>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5"/>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5"/>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5"/>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85"/>
          <p:cNvGrpSpPr/>
          <p:nvPr/>
        </p:nvGrpSpPr>
        <p:grpSpPr>
          <a:xfrm>
            <a:off x="1735567" y="2267841"/>
            <a:ext cx="417718" cy="372866"/>
            <a:chOff x="1735567" y="2420241"/>
            <a:chExt cx="417718" cy="372866"/>
          </a:xfrm>
        </p:grpSpPr>
        <p:sp>
          <p:nvSpPr>
            <p:cNvPr id="7794" name="Google Shape;7794;p85"/>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5"/>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5"/>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5"/>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5"/>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5"/>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5"/>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5"/>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5"/>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5"/>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5"/>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5"/>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85"/>
          <p:cNvGrpSpPr/>
          <p:nvPr/>
        </p:nvGrpSpPr>
        <p:grpSpPr>
          <a:xfrm>
            <a:off x="3599318" y="4147190"/>
            <a:ext cx="251098" cy="309028"/>
            <a:chOff x="3599318" y="4299590"/>
            <a:chExt cx="251098" cy="309028"/>
          </a:xfrm>
        </p:grpSpPr>
        <p:sp>
          <p:nvSpPr>
            <p:cNvPr id="7807" name="Google Shape;7807;p85"/>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5"/>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5"/>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5"/>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5"/>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5"/>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85"/>
          <p:cNvGrpSpPr/>
          <p:nvPr/>
        </p:nvGrpSpPr>
        <p:grpSpPr>
          <a:xfrm>
            <a:off x="3105998" y="2280840"/>
            <a:ext cx="345818" cy="345056"/>
            <a:chOff x="3105998" y="2433240"/>
            <a:chExt cx="345818" cy="345056"/>
          </a:xfrm>
        </p:grpSpPr>
        <p:sp>
          <p:nvSpPr>
            <p:cNvPr id="7814" name="Google Shape;7814;p85"/>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5"/>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5"/>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5"/>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5"/>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5"/>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5"/>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5"/>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5"/>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5"/>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5"/>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85"/>
          <p:cNvGrpSpPr/>
          <p:nvPr/>
        </p:nvGrpSpPr>
        <p:grpSpPr>
          <a:xfrm>
            <a:off x="1737326" y="2748373"/>
            <a:ext cx="374730" cy="350361"/>
            <a:chOff x="1737326" y="2900773"/>
            <a:chExt cx="374730" cy="350361"/>
          </a:xfrm>
        </p:grpSpPr>
        <p:sp>
          <p:nvSpPr>
            <p:cNvPr id="7826" name="Google Shape;7826;p85"/>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5"/>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5"/>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5"/>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5"/>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5"/>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5"/>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5"/>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5"/>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5"/>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5"/>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5"/>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5"/>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5"/>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5"/>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5"/>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5"/>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85"/>
          <p:cNvGrpSpPr/>
          <p:nvPr/>
        </p:nvGrpSpPr>
        <p:grpSpPr>
          <a:xfrm>
            <a:off x="4000676" y="1426996"/>
            <a:ext cx="327226" cy="211603"/>
            <a:chOff x="4000676" y="1579396"/>
            <a:chExt cx="327226" cy="211603"/>
          </a:xfrm>
        </p:grpSpPr>
        <p:sp>
          <p:nvSpPr>
            <p:cNvPr id="7844" name="Google Shape;7844;p85"/>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5"/>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5"/>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5"/>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5"/>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5"/>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5"/>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5"/>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5"/>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5"/>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5"/>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5"/>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5"/>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5"/>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5"/>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5"/>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85"/>
          <p:cNvGrpSpPr/>
          <p:nvPr/>
        </p:nvGrpSpPr>
        <p:grpSpPr>
          <a:xfrm>
            <a:off x="2635523" y="1363184"/>
            <a:ext cx="371054" cy="336469"/>
            <a:chOff x="2635523" y="1515584"/>
            <a:chExt cx="371054" cy="336469"/>
          </a:xfrm>
        </p:grpSpPr>
        <p:sp>
          <p:nvSpPr>
            <p:cNvPr id="7861" name="Google Shape;7861;p85"/>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5"/>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5"/>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5"/>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5"/>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5"/>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5"/>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85"/>
          <p:cNvGrpSpPr/>
          <p:nvPr/>
        </p:nvGrpSpPr>
        <p:grpSpPr>
          <a:xfrm>
            <a:off x="2231907" y="1368331"/>
            <a:ext cx="311627" cy="326569"/>
            <a:chOff x="2231907" y="1520731"/>
            <a:chExt cx="311627" cy="326569"/>
          </a:xfrm>
        </p:grpSpPr>
        <p:sp>
          <p:nvSpPr>
            <p:cNvPr id="7869" name="Google Shape;7869;p85"/>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5"/>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5"/>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5"/>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5"/>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5"/>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5"/>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5"/>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5"/>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5"/>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85"/>
          <p:cNvGrpSpPr/>
          <p:nvPr/>
        </p:nvGrpSpPr>
        <p:grpSpPr>
          <a:xfrm>
            <a:off x="1340249" y="4149133"/>
            <a:ext cx="311890" cy="304695"/>
            <a:chOff x="1340249" y="4301533"/>
            <a:chExt cx="311890" cy="304695"/>
          </a:xfrm>
        </p:grpSpPr>
        <p:sp>
          <p:nvSpPr>
            <p:cNvPr id="7880" name="Google Shape;7880;p85"/>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5"/>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5"/>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5"/>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5"/>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5"/>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5"/>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5"/>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5"/>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5"/>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5"/>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5"/>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5"/>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5"/>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85"/>
          <p:cNvGrpSpPr/>
          <p:nvPr/>
        </p:nvGrpSpPr>
        <p:grpSpPr>
          <a:xfrm>
            <a:off x="1330690" y="3224624"/>
            <a:ext cx="306874" cy="332268"/>
            <a:chOff x="1330690" y="3377024"/>
            <a:chExt cx="306874" cy="332268"/>
          </a:xfrm>
        </p:grpSpPr>
        <p:sp>
          <p:nvSpPr>
            <p:cNvPr id="7895" name="Google Shape;7895;p85"/>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5"/>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5"/>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5"/>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5"/>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5"/>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5"/>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5"/>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5"/>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5"/>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5"/>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5"/>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5"/>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5"/>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5"/>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5"/>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5"/>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5"/>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5"/>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85"/>
          <p:cNvGrpSpPr/>
          <p:nvPr/>
        </p:nvGrpSpPr>
        <p:grpSpPr>
          <a:xfrm>
            <a:off x="2650597" y="3229377"/>
            <a:ext cx="341511" cy="324994"/>
            <a:chOff x="2650597" y="3381777"/>
            <a:chExt cx="341511" cy="324994"/>
          </a:xfrm>
        </p:grpSpPr>
        <p:sp>
          <p:nvSpPr>
            <p:cNvPr id="7915" name="Google Shape;7915;p85"/>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5"/>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5"/>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5"/>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5"/>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5"/>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5"/>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5"/>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5"/>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5"/>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5"/>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5"/>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5"/>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5"/>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5"/>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5"/>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5"/>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5"/>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5"/>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5"/>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5"/>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5"/>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5"/>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5"/>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5"/>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5"/>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5"/>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5"/>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5"/>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5"/>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5"/>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5"/>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5"/>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5"/>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5"/>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85"/>
          <p:cNvGrpSpPr/>
          <p:nvPr/>
        </p:nvGrpSpPr>
        <p:grpSpPr>
          <a:xfrm>
            <a:off x="1295502" y="2284962"/>
            <a:ext cx="402645" cy="323917"/>
            <a:chOff x="1295502" y="2437362"/>
            <a:chExt cx="402645" cy="323917"/>
          </a:xfrm>
        </p:grpSpPr>
        <p:sp>
          <p:nvSpPr>
            <p:cNvPr id="7951" name="Google Shape;7951;p85"/>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5"/>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5"/>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5"/>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5"/>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5"/>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5"/>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5"/>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5"/>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5"/>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5"/>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5"/>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5"/>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5"/>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5"/>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5"/>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85"/>
          <p:cNvGrpSpPr/>
          <p:nvPr/>
        </p:nvGrpSpPr>
        <p:grpSpPr>
          <a:xfrm>
            <a:off x="882590" y="2285960"/>
            <a:ext cx="337310" cy="337047"/>
            <a:chOff x="882590" y="2438360"/>
            <a:chExt cx="337310" cy="337047"/>
          </a:xfrm>
        </p:grpSpPr>
        <p:sp>
          <p:nvSpPr>
            <p:cNvPr id="7968" name="Google Shape;7968;p85"/>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5"/>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5"/>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5"/>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5"/>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5"/>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5"/>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5"/>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5"/>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5"/>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5"/>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5"/>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5"/>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5"/>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5"/>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5"/>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5"/>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5"/>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5"/>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5"/>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5"/>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5"/>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5"/>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5"/>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85"/>
          <p:cNvGrpSpPr/>
          <p:nvPr/>
        </p:nvGrpSpPr>
        <p:grpSpPr>
          <a:xfrm>
            <a:off x="4885060" y="1366388"/>
            <a:ext cx="385786" cy="342588"/>
            <a:chOff x="4885060" y="1518788"/>
            <a:chExt cx="385786" cy="342588"/>
          </a:xfrm>
        </p:grpSpPr>
        <p:sp>
          <p:nvSpPr>
            <p:cNvPr id="7993" name="Google Shape;7993;p85"/>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5"/>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5"/>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5"/>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5"/>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5"/>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5"/>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5"/>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5"/>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5"/>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5"/>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5"/>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5"/>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5"/>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5"/>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5"/>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5"/>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5"/>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5"/>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85"/>
          <p:cNvGrpSpPr/>
          <p:nvPr/>
        </p:nvGrpSpPr>
        <p:grpSpPr>
          <a:xfrm>
            <a:off x="5394478" y="1362133"/>
            <a:ext cx="249076" cy="351096"/>
            <a:chOff x="5394478" y="1514533"/>
            <a:chExt cx="249076" cy="351096"/>
          </a:xfrm>
        </p:grpSpPr>
        <p:sp>
          <p:nvSpPr>
            <p:cNvPr id="8013" name="Google Shape;8013;p85"/>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5"/>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5"/>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5"/>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5"/>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5"/>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5"/>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5"/>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5"/>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5"/>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5"/>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5"/>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5"/>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5"/>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5"/>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5"/>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5"/>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5"/>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5"/>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5"/>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85"/>
          <p:cNvGrpSpPr/>
          <p:nvPr/>
        </p:nvGrpSpPr>
        <p:grpSpPr>
          <a:xfrm>
            <a:off x="5782259" y="1359612"/>
            <a:ext cx="356138" cy="356138"/>
            <a:chOff x="5782259" y="1512012"/>
            <a:chExt cx="356138" cy="356138"/>
          </a:xfrm>
        </p:grpSpPr>
        <p:sp>
          <p:nvSpPr>
            <p:cNvPr id="8034" name="Google Shape;8034;p85"/>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5"/>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5"/>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5"/>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5"/>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5"/>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5"/>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5"/>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5"/>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5"/>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5"/>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85"/>
          <p:cNvGrpSpPr/>
          <p:nvPr/>
        </p:nvGrpSpPr>
        <p:grpSpPr>
          <a:xfrm>
            <a:off x="6229598" y="1365652"/>
            <a:ext cx="343560" cy="343822"/>
            <a:chOff x="6229598" y="1518052"/>
            <a:chExt cx="343560" cy="343822"/>
          </a:xfrm>
        </p:grpSpPr>
        <p:sp>
          <p:nvSpPr>
            <p:cNvPr id="8046" name="Google Shape;8046;p85"/>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5"/>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5"/>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5"/>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5"/>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5"/>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5"/>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5"/>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5"/>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5"/>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5"/>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5"/>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5"/>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5"/>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5"/>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5"/>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5"/>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5"/>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5"/>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5" name="Google Shape;8065;p85"/>
          <p:cNvGrpSpPr/>
          <p:nvPr/>
        </p:nvGrpSpPr>
        <p:grpSpPr>
          <a:xfrm>
            <a:off x="870773" y="3205585"/>
            <a:ext cx="342824" cy="351228"/>
            <a:chOff x="870773" y="3357985"/>
            <a:chExt cx="342824" cy="351228"/>
          </a:xfrm>
        </p:grpSpPr>
        <p:sp>
          <p:nvSpPr>
            <p:cNvPr id="8066" name="Google Shape;8066;p85"/>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5"/>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5"/>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5"/>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5"/>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5"/>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5"/>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5"/>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85"/>
          <p:cNvGrpSpPr/>
          <p:nvPr/>
        </p:nvGrpSpPr>
        <p:grpSpPr>
          <a:xfrm>
            <a:off x="2743084" y="4147190"/>
            <a:ext cx="159372" cy="308896"/>
            <a:chOff x="2743084" y="4299590"/>
            <a:chExt cx="159372" cy="308896"/>
          </a:xfrm>
        </p:grpSpPr>
        <p:sp>
          <p:nvSpPr>
            <p:cNvPr id="8075" name="Google Shape;8075;p85"/>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5"/>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5"/>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5"/>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5"/>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5"/>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5"/>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5"/>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5"/>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5"/>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5"/>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5"/>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5"/>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5"/>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5"/>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85"/>
          <p:cNvGrpSpPr/>
          <p:nvPr/>
        </p:nvGrpSpPr>
        <p:grpSpPr>
          <a:xfrm>
            <a:off x="1293506" y="2787316"/>
            <a:ext cx="374730" cy="272211"/>
            <a:chOff x="1293506" y="2939716"/>
            <a:chExt cx="374730" cy="272211"/>
          </a:xfrm>
        </p:grpSpPr>
        <p:sp>
          <p:nvSpPr>
            <p:cNvPr id="8091" name="Google Shape;8091;p85"/>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5"/>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5"/>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5"/>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5"/>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5"/>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5"/>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5"/>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5"/>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5"/>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5"/>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5"/>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5"/>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5"/>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5"/>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5"/>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5"/>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5"/>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5"/>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5"/>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5"/>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5"/>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5"/>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5"/>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5"/>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5"/>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5"/>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5"/>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5"/>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5"/>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1" name="Google Shape;8121;p85"/>
          <p:cNvGrpSpPr/>
          <p:nvPr/>
        </p:nvGrpSpPr>
        <p:grpSpPr>
          <a:xfrm>
            <a:off x="6669900" y="1353074"/>
            <a:ext cx="345083" cy="369216"/>
            <a:chOff x="6669900" y="1505474"/>
            <a:chExt cx="345083" cy="369216"/>
          </a:xfrm>
        </p:grpSpPr>
        <p:sp>
          <p:nvSpPr>
            <p:cNvPr id="8122" name="Google Shape;8122;p85"/>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5"/>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5"/>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5"/>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5"/>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5"/>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5"/>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5"/>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5"/>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5"/>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5"/>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5"/>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5"/>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5"/>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5"/>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5"/>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5"/>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5"/>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5"/>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5"/>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5"/>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5"/>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85"/>
          <p:cNvGrpSpPr/>
          <p:nvPr/>
        </p:nvGrpSpPr>
        <p:grpSpPr>
          <a:xfrm>
            <a:off x="7117003" y="1365600"/>
            <a:ext cx="333003" cy="344085"/>
            <a:chOff x="7117003" y="1518000"/>
            <a:chExt cx="333003" cy="344085"/>
          </a:xfrm>
        </p:grpSpPr>
        <p:sp>
          <p:nvSpPr>
            <p:cNvPr id="8145" name="Google Shape;8145;p85"/>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5"/>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5"/>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5"/>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5"/>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5"/>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5"/>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5"/>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5"/>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5"/>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5"/>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5"/>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5"/>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5"/>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5"/>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5"/>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5"/>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5"/>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5"/>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5"/>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5"/>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5"/>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5"/>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5"/>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5"/>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5"/>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5"/>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5"/>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5"/>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5"/>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5"/>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5"/>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5"/>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5"/>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5"/>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5"/>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5"/>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5"/>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85"/>
          <p:cNvGrpSpPr/>
          <p:nvPr/>
        </p:nvGrpSpPr>
        <p:grpSpPr>
          <a:xfrm>
            <a:off x="2200238" y="4136765"/>
            <a:ext cx="374756" cy="329300"/>
            <a:chOff x="2200238" y="4289165"/>
            <a:chExt cx="374756" cy="329300"/>
          </a:xfrm>
        </p:grpSpPr>
        <p:sp>
          <p:nvSpPr>
            <p:cNvPr id="8184" name="Google Shape;8184;p85"/>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5"/>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5"/>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5"/>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5"/>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5"/>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5"/>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5"/>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5"/>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5"/>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5"/>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5"/>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5"/>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5"/>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5"/>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5"/>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5"/>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5"/>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5"/>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5"/>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5"/>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5"/>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85"/>
          <p:cNvGrpSpPr/>
          <p:nvPr/>
        </p:nvGrpSpPr>
        <p:grpSpPr>
          <a:xfrm>
            <a:off x="7556043" y="1347559"/>
            <a:ext cx="337283" cy="380192"/>
            <a:chOff x="7556043" y="1499959"/>
            <a:chExt cx="337283" cy="380192"/>
          </a:xfrm>
        </p:grpSpPr>
        <p:sp>
          <p:nvSpPr>
            <p:cNvPr id="8207" name="Google Shape;8207;p85"/>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5"/>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5"/>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5"/>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5"/>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5"/>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5"/>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5"/>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5"/>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5"/>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5"/>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5"/>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5"/>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5"/>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1" name="Google Shape;8221;p85"/>
          <p:cNvGrpSpPr/>
          <p:nvPr/>
        </p:nvGrpSpPr>
        <p:grpSpPr>
          <a:xfrm>
            <a:off x="4864446" y="3187807"/>
            <a:ext cx="395607" cy="387414"/>
            <a:chOff x="4864446" y="3340207"/>
            <a:chExt cx="395607" cy="387414"/>
          </a:xfrm>
        </p:grpSpPr>
        <p:sp>
          <p:nvSpPr>
            <p:cNvPr id="8222" name="Google Shape;8222;p85"/>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5"/>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5"/>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5"/>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5"/>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5"/>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5"/>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5"/>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5"/>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5"/>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5"/>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5"/>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5"/>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5"/>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5"/>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5"/>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5"/>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5"/>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5"/>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5"/>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5"/>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5"/>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5"/>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5"/>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5"/>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85"/>
          <p:cNvGrpSpPr/>
          <p:nvPr/>
        </p:nvGrpSpPr>
        <p:grpSpPr>
          <a:xfrm>
            <a:off x="3130367" y="4172085"/>
            <a:ext cx="297342" cy="258871"/>
            <a:chOff x="3130367" y="4324485"/>
            <a:chExt cx="297342" cy="258871"/>
          </a:xfrm>
        </p:grpSpPr>
        <p:sp>
          <p:nvSpPr>
            <p:cNvPr id="8248" name="Google Shape;8248;p85"/>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5"/>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5"/>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5"/>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5"/>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5"/>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5"/>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5"/>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5"/>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5"/>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5"/>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5"/>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5"/>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5"/>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5"/>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5"/>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5"/>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5"/>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5"/>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5"/>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5"/>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5"/>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5"/>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85"/>
          <p:cNvGrpSpPr/>
          <p:nvPr/>
        </p:nvGrpSpPr>
        <p:grpSpPr>
          <a:xfrm>
            <a:off x="5302988" y="3237439"/>
            <a:ext cx="394609" cy="286523"/>
            <a:chOff x="5302988" y="3389839"/>
            <a:chExt cx="394609" cy="286523"/>
          </a:xfrm>
        </p:grpSpPr>
        <p:sp>
          <p:nvSpPr>
            <p:cNvPr id="8272" name="Google Shape;8272;p85"/>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5"/>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5"/>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5"/>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5"/>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5"/>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5"/>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5"/>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5"/>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5"/>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5"/>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5"/>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5"/>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5"/>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5"/>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5"/>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5"/>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5"/>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5"/>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5"/>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5"/>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5"/>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5"/>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5"/>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5"/>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5"/>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5"/>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5"/>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5"/>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5"/>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5"/>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5"/>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5"/>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5" name="Google Shape;8305;p85"/>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6" name="Google Shape;8306;p85"/>
          <p:cNvGrpSpPr/>
          <p:nvPr/>
        </p:nvGrpSpPr>
        <p:grpSpPr>
          <a:xfrm>
            <a:off x="3060752" y="2751209"/>
            <a:ext cx="390565" cy="359578"/>
            <a:chOff x="3060752" y="2903609"/>
            <a:chExt cx="390565" cy="359578"/>
          </a:xfrm>
        </p:grpSpPr>
        <p:sp>
          <p:nvSpPr>
            <p:cNvPr id="8307" name="Google Shape;8307;p85"/>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5"/>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5"/>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5"/>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5"/>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5"/>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5"/>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5"/>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5"/>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5"/>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5"/>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5"/>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5"/>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5"/>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5"/>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5"/>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5"/>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5"/>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5"/>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5"/>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5"/>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5"/>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5"/>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5"/>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5"/>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5"/>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5"/>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5"/>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5"/>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5"/>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5"/>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5"/>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5"/>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5"/>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85"/>
          <p:cNvGrpSpPr/>
          <p:nvPr/>
        </p:nvGrpSpPr>
        <p:grpSpPr>
          <a:xfrm>
            <a:off x="5741031" y="3233657"/>
            <a:ext cx="394609" cy="294585"/>
            <a:chOff x="5741031" y="3386057"/>
            <a:chExt cx="394609" cy="294585"/>
          </a:xfrm>
        </p:grpSpPr>
        <p:sp>
          <p:nvSpPr>
            <p:cNvPr id="8342" name="Google Shape;8342;p85"/>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5"/>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5"/>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5"/>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5"/>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5"/>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5"/>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5"/>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5"/>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5"/>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5"/>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5"/>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5"/>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5"/>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5"/>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5"/>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5"/>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5"/>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5"/>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5"/>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5"/>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5"/>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5"/>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5"/>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5"/>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5"/>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5"/>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5"/>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5"/>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5"/>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2" name="Google Shape;8372;p85"/>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3" name="Google Shape;8373;p85"/>
          <p:cNvGrpSpPr/>
          <p:nvPr/>
        </p:nvGrpSpPr>
        <p:grpSpPr>
          <a:xfrm>
            <a:off x="6179074" y="3216326"/>
            <a:ext cx="394609" cy="328749"/>
            <a:chOff x="6179074" y="3368726"/>
            <a:chExt cx="394609" cy="328749"/>
          </a:xfrm>
        </p:grpSpPr>
        <p:sp>
          <p:nvSpPr>
            <p:cNvPr id="8374" name="Google Shape;8374;p85"/>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5"/>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5"/>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5"/>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5"/>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5"/>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5"/>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5"/>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5"/>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5"/>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5"/>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5"/>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5"/>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5"/>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5"/>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5"/>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5"/>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5"/>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5"/>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5"/>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5"/>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5"/>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5"/>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5"/>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5"/>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5"/>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5"/>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5"/>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5"/>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5"/>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5"/>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5"/>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5"/>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5"/>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5"/>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5"/>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5"/>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5"/>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5"/>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5"/>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5"/>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5"/>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5"/>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5"/>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5"/>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5"/>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5"/>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5"/>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5"/>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5"/>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5"/>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5"/>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5"/>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5"/>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5"/>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5"/>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5"/>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5"/>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5"/>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5"/>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5"/>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5"/>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5"/>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5"/>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5"/>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5"/>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5"/>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5"/>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5"/>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5"/>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5"/>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5"/>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5"/>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5"/>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5"/>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5"/>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5"/>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5"/>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5"/>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5"/>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5"/>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5"/>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85"/>
          <p:cNvGrpSpPr/>
          <p:nvPr/>
        </p:nvGrpSpPr>
        <p:grpSpPr>
          <a:xfrm>
            <a:off x="7054924" y="3215328"/>
            <a:ext cx="394583" cy="331007"/>
            <a:chOff x="7054924" y="3367728"/>
            <a:chExt cx="394583" cy="331007"/>
          </a:xfrm>
        </p:grpSpPr>
        <p:sp>
          <p:nvSpPr>
            <p:cNvPr id="8458" name="Google Shape;8458;p85"/>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5"/>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5"/>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5"/>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5"/>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5"/>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5"/>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5"/>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5"/>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5"/>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5"/>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5"/>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5"/>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5"/>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5"/>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85"/>
          <p:cNvGrpSpPr/>
          <p:nvPr/>
        </p:nvGrpSpPr>
        <p:grpSpPr>
          <a:xfrm>
            <a:off x="7492967" y="3209025"/>
            <a:ext cx="394583" cy="343586"/>
            <a:chOff x="7492967" y="3361425"/>
            <a:chExt cx="394583" cy="343586"/>
          </a:xfrm>
        </p:grpSpPr>
        <p:sp>
          <p:nvSpPr>
            <p:cNvPr id="8474" name="Google Shape;8474;p85"/>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5"/>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5"/>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5"/>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5"/>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5"/>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5"/>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5"/>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5"/>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5"/>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5"/>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5"/>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5"/>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5"/>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5"/>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5"/>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5"/>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5"/>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5"/>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5"/>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5"/>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5"/>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5"/>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85"/>
          <p:cNvGrpSpPr/>
          <p:nvPr/>
        </p:nvGrpSpPr>
        <p:grpSpPr>
          <a:xfrm>
            <a:off x="7935527" y="3200754"/>
            <a:ext cx="385287" cy="360156"/>
            <a:chOff x="7935527" y="3353154"/>
            <a:chExt cx="385287" cy="360156"/>
          </a:xfrm>
        </p:grpSpPr>
        <p:sp>
          <p:nvSpPr>
            <p:cNvPr id="8498" name="Google Shape;8498;p85"/>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5"/>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5"/>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5"/>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5"/>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5"/>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5"/>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5"/>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5"/>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5"/>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5"/>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5"/>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85"/>
          <p:cNvGrpSpPr/>
          <p:nvPr/>
        </p:nvGrpSpPr>
        <p:grpSpPr>
          <a:xfrm>
            <a:off x="5319821" y="1833842"/>
            <a:ext cx="348103" cy="348103"/>
            <a:chOff x="5319821" y="1986242"/>
            <a:chExt cx="348103" cy="348103"/>
          </a:xfrm>
        </p:grpSpPr>
        <p:sp>
          <p:nvSpPr>
            <p:cNvPr id="8511" name="Google Shape;8511;p85"/>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5"/>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5"/>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5"/>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5"/>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5"/>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5"/>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5"/>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5"/>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5"/>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5"/>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5"/>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5"/>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5"/>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5"/>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5"/>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5"/>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5"/>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5"/>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5"/>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5"/>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5"/>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5"/>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5"/>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5"/>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5"/>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5"/>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5"/>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5"/>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5"/>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5"/>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5"/>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5"/>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5"/>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5"/>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5"/>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5"/>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85"/>
          <p:cNvGrpSpPr/>
          <p:nvPr/>
        </p:nvGrpSpPr>
        <p:grpSpPr>
          <a:xfrm>
            <a:off x="5765926" y="1824283"/>
            <a:ext cx="348339" cy="348103"/>
            <a:chOff x="5765926" y="1976683"/>
            <a:chExt cx="348339" cy="348103"/>
          </a:xfrm>
        </p:grpSpPr>
        <p:sp>
          <p:nvSpPr>
            <p:cNvPr id="8549" name="Google Shape;8549;p85"/>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5"/>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5"/>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5"/>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5"/>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5"/>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5"/>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5"/>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5"/>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5"/>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5"/>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5"/>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5"/>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5"/>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85"/>
          <p:cNvGrpSpPr/>
          <p:nvPr/>
        </p:nvGrpSpPr>
        <p:grpSpPr>
          <a:xfrm>
            <a:off x="6191390" y="1829089"/>
            <a:ext cx="389068" cy="347787"/>
            <a:chOff x="6191390" y="1981489"/>
            <a:chExt cx="389068" cy="347787"/>
          </a:xfrm>
        </p:grpSpPr>
        <p:sp>
          <p:nvSpPr>
            <p:cNvPr id="8564" name="Google Shape;8564;p85"/>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5"/>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5"/>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5"/>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5"/>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5"/>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5"/>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85"/>
          <p:cNvGrpSpPr/>
          <p:nvPr/>
        </p:nvGrpSpPr>
        <p:grpSpPr>
          <a:xfrm>
            <a:off x="6657846" y="1855191"/>
            <a:ext cx="348103" cy="295714"/>
            <a:chOff x="6657846" y="2007591"/>
            <a:chExt cx="348103" cy="295714"/>
          </a:xfrm>
        </p:grpSpPr>
        <p:sp>
          <p:nvSpPr>
            <p:cNvPr id="8572" name="Google Shape;8572;p85"/>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5"/>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5"/>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5"/>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5"/>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5"/>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5"/>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5"/>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5"/>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5"/>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5"/>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5"/>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5"/>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5"/>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5"/>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5"/>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5"/>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5"/>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5"/>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5"/>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5"/>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5"/>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5"/>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5"/>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5"/>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5"/>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85"/>
          <p:cNvGrpSpPr/>
          <p:nvPr/>
        </p:nvGrpSpPr>
        <p:grpSpPr>
          <a:xfrm>
            <a:off x="7104188" y="1819504"/>
            <a:ext cx="347341" cy="348103"/>
            <a:chOff x="7104188" y="1971904"/>
            <a:chExt cx="347341" cy="348103"/>
          </a:xfrm>
        </p:grpSpPr>
        <p:sp>
          <p:nvSpPr>
            <p:cNvPr id="8599" name="Google Shape;8599;p85"/>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5"/>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5"/>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5"/>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5"/>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5"/>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5"/>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5"/>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5"/>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5"/>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5"/>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5"/>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5"/>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5"/>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5"/>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5"/>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5"/>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5"/>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5"/>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5"/>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5"/>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5"/>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5"/>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5"/>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5"/>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5"/>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5"/>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5"/>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5"/>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5"/>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85"/>
          <p:cNvGrpSpPr/>
          <p:nvPr/>
        </p:nvGrpSpPr>
        <p:grpSpPr>
          <a:xfrm>
            <a:off x="7551264" y="1819504"/>
            <a:ext cx="344321" cy="348155"/>
            <a:chOff x="7551264" y="1971904"/>
            <a:chExt cx="344321" cy="348155"/>
          </a:xfrm>
        </p:grpSpPr>
        <p:sp>
          <p:nvSpPr>
            <p:cNvPr id="8630" name="Google Shape;8630;p85"/>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5"/>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5"/>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5"/>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5"/>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5"/>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5"/>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5"/>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5"/>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5"/>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5"/>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5"/>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5"/>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5"/>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5"/>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5"/>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5"/>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5"/>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5"/>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85"/>
          <p:cNvGrpSpPr/>
          <p:nvPr/>
        </p:nvGrpSpPr>
        <p:grpSpPr>
          <a:xfrm>
            <a:off x="7992826" y="1365390"/>
            <a:ext cx="317431" cy="344584"/>
            <a:chOff x="7992826" y="1517790"/>
            <a:chExt cx="317431" cy="344584"/>
          </a:xfrm>
        </p:grpSpPr>
        <p:sp>
          <p:nvSpPr>
            <p:cNvPr id="8650" name="Google Shape;8650;p85"/>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5"/>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5"/>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5"/>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5"/>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5"/>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5"/>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5"/>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5"/>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5"/>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5"/>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5"/>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5"/>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5"/>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5"/>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5"/>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5"/>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85"/>
          <p:cNvGrpSpPr/>
          <p:nvPr/>
        </p:nvGrpSpPr>
        <p:grpSpPr>
          <a:xfrm>
            <a:off x="7992065" y="1819504"/>
            <a:ext cx="351621" cy="348103"/>
            <a:chOff x="7992065" y="1971904"/>
            <a:chExt cx="351621" cy="348103"/>
          </a:xfrm>
        </p:grpSpPr>
        <p:sp>
          <p:nvSpPr>
            <p:cNvPr id="8668" name="Google Shape;8668;p85"/>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5"/>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5"/>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5"/>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5"/>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5"/>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5"/>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5"/>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5"/>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5"/>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5"/>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5"/>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5"/>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5"/>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5"/>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85"/>
          <p:cNvGrpSpPr/>
          <p:nvPr/>
        </p:nvGrpSpPr>
        <p:grpSpPr>
          <a:xfrm>
            <a:off x="4911189" y="3641055"/>
            <a:ext cx="296580" cy="364935"/>
            <a:chOff x="4911189" y="3793455"/>
            <a:chExt cx="296580" cy="364935"/>
          </a:xfrm>
        </p:grpSpPr>
        <p:sp>
          <p:nvSpPr>
            <p:cNvPr id="8684" name="Google Shape;8684;p85"/>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5"/>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5"/>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5"/>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5"/>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5"/>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5"/>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5"/>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5"/>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5"/>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5"/>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5"/>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5"/>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5"/>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5"/>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5"/>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5"/>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5"/>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5"/>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5"/>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85"/>
          <p:cNvGrpSpPr/>
          <p:nvPr/>
        </p:nvGrpSpPr>
        <p:grpSpPr>
          <a:xfrm>
            <a:off x="5341433" y="3640871"/>
            <a:ext cx="330272" cy="329117"/>
            <a:chOff x="5341433" y="3793271"/>
            <a:chExt cx="330272" cy="329117"/>
          </a:xfrm>
        </p:grpSpPr>
        <p:sp>
          <p:nvSpPr>
            <p:cNvPr id="8705" name="Google Shape;8705;p85"/>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5"/>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5"/>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5"/>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5"/>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5"/>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5"/>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5"/>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5"/>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5"/>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5"/>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5"/>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5"/>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5"/>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5"/>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5"/>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85"/>
          <p:cNvGrpSpPr/>
          <p:nvPr/>
        </p:nvGrpSpPr>
        <p:grpSpPr>
          <a:xfrm>
            <a:off x="5744051" y="3613850"/>
            <a:ext cx="428511" cy="383186"/>
            <a:chOff x="5744051" y="3766250"/>
            <a:chExt cx="428511" cy="383186"/>
          </a:xfrm>
        </p:grpSpPr>
        <p:sp>
          <p:nvSpPr>
            <p:cNvPr id="8722" name="Google Shape;8722;p85"/>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5"/>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5"/>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5"/>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5"/>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5"/>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5"/>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5"/>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5"/>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5"/>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5"/>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5"/>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5"/>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5"/>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5"/>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5"/>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5"/>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85"/>
          <p:cNvGrpSpPr/>
          <p:nvPr/>
        </p:nvGrpSpPr>
        <p:grpSpPr>
          <a:xfrm>
            <a:off x="6678697" y="3640924"/>
            <a:ext cx="342824" cy="328985"/>
            <a:chOff x="6678697" y="3793324"/>
            <a:chExt cx="342824" cy="328985"/>
          </a:xfrm>
        </p:grpSpPr>
        <p:sp>
          <p:nvSpPr>
            <p:cNvPr id="8740" name="Google Shape;8740;p85"/>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5"/>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5"/>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5"/>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5"/>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5"/>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5"/>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5"/>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85"/>
          <p:cNvGrpSpPr/>
          <p:nvPr/>
        </p:nvGrpSpPr>
        <p:grpSpPr>
          <a:xfrm>
            <a:off x="7101903" y="3609622"/>
            <a:ext cx="398627" cy="392088"/>
            <a:chOff x="7101903" y="3762022"/>
            <a:chExt cx="398627" cy="392088"/>
          </a:xfrm>
        </p:grpSpPr>
        <p:sp>
          <p:nvSpPr>
            <p:cNvPr id="8749" name="Google Shape;8749;p85"/>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5"/>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5"/>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5"/>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5"/>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5"/>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5"/>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5"/>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5"/>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5"/>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5"/>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5"/>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5"/>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5"/>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5"/>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5"/>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5"/>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5"/>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85"/>
          <p:cNvGrpSpPr/>
          <p:nvPr/>
        </p:nvGrpSpPr>
        <p:grpSpPr>
          <a:xfrm>
            <a:off x="7541469" y="3641055"/>
            <a:ext cx="407897" cy="328985"/>
            <a:chOff x="7541469" y="3793455"/>
            <a:chExt cx="407897" cy="328985"/>
          </a:xfrm>
        </p:grpSpPr>
        <p:sp>
          <p:nvSpPr>
            <p:cNvPr id="8768" name="Google Shape;8768;p85"/>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5"/>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5"/>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5"/>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5"/>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5"/>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5"/>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5"/>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5"/>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5"/>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5"/>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5"/>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5"/>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5"/>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5"/>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5"/>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5"/>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5"/>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5"/>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5"/>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5"/>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5"/>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5"/>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5"/>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5"/>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5"/>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5"/>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5"/>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5"/>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5"/>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85"/>
          <p:cNvGrpSpPr/>
          <p:nvPr/>
        </p:nvGrpSpPr>
        <p:grpSpPr>
          <a:xfrm>
            <a:off x="5310288" y="2803912"/>
            <a:ext cx="432292" cy="264412"/>
            <a:chOff x="5310288" y="2956312"/>
            <a:chExt cx="432292" cy="264412"/>
          </a:xfrm>
        </p:grpSpPr>
        <p:sp>
          <p:nvSpPr>
            <p:cNvPr id="8799" name="Google Shape;8799;p85"/>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5"/>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5"/>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5"/>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5"/>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5"/>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5"/>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5"/>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5"/>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5"/>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5"/>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5"/>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5"/>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5"/>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5"/>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5"/>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5"/>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5"/>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5"/>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5"/>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5"/>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5"/>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5"/>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5"/>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5"/>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5"/>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5"/>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85"/>
          <p:cNvGrpSpPr/>
          <p:nvPr/>
        </p:nvGrpSpPr>
        <p:grpSpPr>
          <a:xfrm>
            <a:off x="4879047" y="2279920"/>
            <a:ext cx="398075" cy="340303"/>
            <a:chOff x="4879047" y="2432320"/>
            <a:chExt cx="398075" cy="340303"/>
          </a:xfrm>
        </p:grpSpPr>
        <p:sp>
          <p:nvSpPr>
            <p:cNvPr id="8827" name="Google Shape;8827;p85"/>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5"/>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5"/>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5"/>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5"/>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5"/>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5"/>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5"/>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5"/>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5"/>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5"/>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5"/>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5"/>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5"/>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5"/>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5"/>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5"/>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5"/>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5"/>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5"/>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5"/>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5"/>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5"/>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5"/>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5"/>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5"/>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85"/>
          <p:cNvGrpSpPr/>
          <p:nvPr/>
        </p:nvGrpSpPr>
        <p:grpSpPr>
          <a:xfrm>
            <a:off x="5388701" y="2241423"/>
            <a:ext cx="280982" cy="395896"/>
            <a:chOff x="5388701" y="2393823"/>
            <a:chExt cx="280982" cy="395896"/>
          </a:xfrm>
        </p:grpSpPr>
        <p:sp>
          <p:nvSpPr>
            <p:cNvPr id="8854" name="Google Shape;8854;p85"/>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5"/>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5"/>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5"/>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5"/>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5"/>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5"/>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5"/>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5"/>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5"/>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5"/>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5"/>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5"/>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5"/>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5"/>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5"/>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5"/>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5"/>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5"/>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5"/>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5"/>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5"/>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5"/>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5"/>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5"/>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5"/>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5"/>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5"/>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5"/>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5"/>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85"/>
          <p:cNvGrpSpPr/>
          <p:nvPr/>
        </p:nvGrpSpPr>
        <p:grpSpPr>
          <a:xfrm>
            <a:off x="5743289" y="2286722"/>
            <a:ext cx="444871" cy="316407"/>
            <a:chOff x="5743289" y="2439122"/>
            <a:chExt cx="444871" cy="316407"/>
          </a:xfrm>
        </p:grpSpPr>
        <p:sp>
          <p:nvSpPr>
            <p:cNvPr id="8885" name="Google Shape;8885;p85"/>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5"/>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5"/>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5"/>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5"/>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5"/>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5"/>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5"/>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5"/>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5"/>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5"/>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5"/>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5"/>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5"/>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5"/>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5"/>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5"/>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5"/>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5"/>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5"/>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5"/>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5"/>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5"/>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5"/>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5"/>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5"/>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5"/>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5"/>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5"/>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85"/>
          <p:cNvGrpSpPr/>
          <p:nvPr/>
        </p:nvGrpSpPr>
        <p:grpSpPr>
          <a:xfrm>
            <a:off x="6230360" y="2280183"/>
            <a:ext cx="351359" cy="363412"/>
            <a:chOff x="6230360" y="2432583"/>
            <a:chExt cx="351359" cy="363412"/>
          </a:xfrm>
        </p:grpSpPr>
        <p:sp>
          <p:nvSpPr>
            <p:cNvPr id="8915" name="Google Shape;8915;p85"/>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5"/>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5"/>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5"/>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5"/>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5"/>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5"/>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5"/>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5"/>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5"/>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5"/>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5"/>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5"/>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5"/>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5"/>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5"/>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5"/>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5"/>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5"/>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5"/>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5"/>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85"/>
          <p:cNvGrpSpPr/>
          <p:nvPr/>
        </p:nvGrpSpPr>
        <p:grpSpPr>
          <a:xfrm>
            <a:off x="6633976" y="2307152"/>
            <a:ext cx="387781" cy="286680"/>
            <a:chOff x="6633976" y="2459552"/>
            <a:chExt cx="387781" cy="286680"/>
          </a:xfrm>
        </p:grpSpPr>
        <p:sp>
          <p:nvSpPr>
            <p:cNvPr id="8937" name="Google Shape;8937;p85"/>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5"/>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5"/>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5"/>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5"/>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5"/>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5"/>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85"/>
          <p:cNvGrpSpPr/>
          <p:nvPr/>
        </p:nvGrpSpPr>
        <p:grpSpPr>
          <a:xfrm>
            <a:off x="7091110" y="2276165"/>
            <a:ext cx="376989" cy="348864"/>
            <a:chOff x="7091110" y="2428565"/>
            <a:chExt cx="376989" cy="348864"/>
          </a:xfrm>
        </p:grpSpPr>
        <p:sp>
          <p:nvSpPr>
            <p:cNvPr id="8945" name="Google Shape;8945;p85"/>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5"/>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5"/>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5"/>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5"/>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5"/>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5"/>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5"/>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5"/>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5"/>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5"/>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5"/>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5"/>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5"/>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5"/>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5"/>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5"/>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5"/>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5"/>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5"/>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5"/>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5"/>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5"/>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5"/>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5"/>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5"/>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5"/>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5"/>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5"/>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5"/>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5"/>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85"/>
          <p:cNvGrpSpPr/>
          <p:nvPr/>
        </p:nvGrpSpPr>
        <p:grpSpPr>
          <a:xfrm>
            <a:off x="7536427" y="2262825"/>
            <a:ext cx="369715" cy="375492"/>
            <a:chOff x="7536427" y="2415225"/>
            <a:chExt cx="369715" cy="375492"/>
          </a:xfrm>
        </p:grpSpPr>
        <p:sp>
          <p:nvSpPr>
            <p:cNvPr id="8977" name="Google Shape;8977;p85"/>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5"/>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5"/>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5"/>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5"/>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5"/>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5"/>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5"/>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5"/>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5"/>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5"/>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5"/>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5"/>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5"/>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5"/>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5"/>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5"/>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5"/>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5"/>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5"/>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5"/>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5"/>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5"/>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5"/>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5"/>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5"/>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5"/>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5"/>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5"/>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5"/>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5"/>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5"/>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5"/>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5"/>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5"/>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5"/>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5"/>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5"/>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85"/>
          <p:cNvGrpSpPr/>
          <p:nvPr/>
        </p:nvGrpSpPr>
        <p:grpSpPr>
          <a:xfrm>
            <a:off x="7980773" y="2276402"/>
            <a:ext cx="353381" cy="358160"/>
            <a:chOff x="7980773" y="2428802"/>
            <a:chExt cx="353381" cy="358160"/>
          </a:xfrm>
        </p:grpSpPr>
        <p:sp>
          <p:nvSpPr>
            <p:cNvPr id="9016" name="Google Shape;9016;p85"/>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5"/>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5"/>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5"/>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5"/>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5"/>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5"/>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5"/>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5"/>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5"/>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5"/>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5"/>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5"/>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5"/>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5"/>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5"/>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5"/>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5"/>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5"/>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5"/>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5"/>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5"/>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5"/>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5"/>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5"/>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5"/>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5"/>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5"/>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5"/>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5"/>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85"/>
          <p:cNvGrpSpPr/>
          <p:nvPr/>
        </p:nvGrpSpPr>
        <p:grpSpPr>
          <a:xfrm>
            <a:off x="4886058" y="4138840"/>
            <a:ext cx="346343" cy="343953"/>
            <a:chOff x="4886058" y="4291240"/>
            <a:chExt cx="346343" cy="343953"/>
          </a:xfrm>
        </p:grpSpPr>
        <p:sp>
          <p:nvSpPr>
            <p:cNvPr id="9047" name="Google Shape;9047;p85"/>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5"/>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5"/>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5"/>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5"/>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5"/>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5"/>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5"/>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5"/>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5"/>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5"/>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5"/>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5"/>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85"/>
          <p:cNvGrpSpPr/>
          <p:nvPr/>
        </p:nvGrpSpPr>
        <p:grpSpPr>
          <a:xfrm>
            <a:off x="5344216" y="4138656"/>
            <a:ext cx="304616" cy="343560"/>
            <a:chOff x="5344216" y="4291056"/>
            <a:chExt cx="304616" cy="343560"/>
          </a:xfrm>
        </p:grpSpPr>
        <p:sp>
          <p:nvSpPr>
            <p:cNvPr id="9061" name="Google Shape;9061;p85"/>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5"/>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5"/>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5"/>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5"/>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5"/>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5"/>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5"/>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5"/>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5"/>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5"/>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85"/>
          <p:cNvGrpSpPr/>
          <p:nvPr/>
        </p:nvGrpSpPr>
        <p:grpSpPr>
          <a:xfrm>
            <a:off x="6279999" y="4112022"/>
            <a:ext cx="204093" cy="343743"/>
            <a:chOff x="6271562" y="4290872"/>
            <a:chExt cx="204093" cy="343743"/>
          </a:xfrm>
        </p:grpSpPr>
        <p:sp>
          <p:nvSpPr>
            <p:cNvPr id="9073" name="Google Shape;9073;p85"/>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5"/>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5"/>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5"/>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5"/>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5"/>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5"/>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5"/>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5"/>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5"/>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5"/>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5"/>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5" name="Google Shape;9085;p85"/>
          <p:cNvGrpSpPr/>
          <p:nvPr/>
        </p:nvGrpSpPr>
        <p:grpSpPr>
          <a:xfrm>
            <a:off x="6639491" y="4176838"/>
            <a:ext cx="344085" cy="267195"/>
            <a:chOff x="6639491" y="4329238"/>
            <a:chExt cx="344085" cy="267195"/>
          </a:xfrm>
        </p:grpSpPr>
        <p:sp>
          <p:nvSpPr>
            <p:cNvPr id="9086" name="Google Shape;9086;p85"/>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5"/>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5"/>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5"/>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5"/>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5"/>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5"/>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5"/>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5"/>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5"/>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5"/>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5"/>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5"/>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5"/>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5"/>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5"/>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5"/>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5"/>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85"/>
          <p:cNvGrpSpPr/>
          <p:nvPr/>
        </p:nvGrpSpPr>
        <p:grpSpPr>
          <a:xfrm>
            <a:off x="7133336" y="4138656"/>
            <a:ext cx="232979" cy="343560"/>
            <a:chOff x="7133336" y="4291056"/>
            <a:chExt cx="232979" cy="343560"/>
          </a:xfrm>
        </p:grpSpPr>
        <p:sp>
          <p:nvSpPr>
            <p:cNvPr id="9105" name="Google Shape;9105;p85"/>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5"/>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5"/>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5"/>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5"/>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5"/>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5"/>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5"/>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5"/>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5"/>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5"/>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5"/>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5"/>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5"/>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5"/>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5"/>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5"/>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85"/>
          <p:cNvGrpSpPr/>
          <p:nvPr/>
        </p:nvGrpSpPr>
        <p:grpSpPr>
          <a:xfrm>
            <a:off x="7571379" y="4138656"/>
            <a:ext cx="232979" cy="343560"/>
            <a:chOff x="7571379" y="4291056"/>
            <a:chExt cx="232979" cy="343560"/>
          </a:xfrm>
        </p:grpSpPr>
        <p:sp>
          <p:nvSpPr>
            <p:cNvPr id="9123" name="Google Shape;9123;p85"/>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5"/>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5"/>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5"/>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5"/>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5"/>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5"/>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5"/>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5"/>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5"/>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5"/>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5"/>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5"/>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5"/>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5"/>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5"/>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85"/>
          <p:cNvGrpSpPr/>
          <p:nvPr/>
        </p:nvGrpSpPr>
        <p:grpSpPr>
          <a:xfrm>
            <a:off x="6666381" y="3195475"/>
            <a:ext cx="295819" cy="370712"/>
            <a:chOff x="6666381" y="3347875"/>
            <a:chExt cx="295819" cy="370712"/>
          </a:xfrm>
        </p:grpSpPr>
        <p:sp>
          <p:nvSpPr>
            <p:cNvPr id="9140" name="Google Shape;9140;p85"/>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5"/>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5"/>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5"/>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5"/>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5"/>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5"/>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5"/>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5"/>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5"/>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5"/>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5"/>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5"/>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5"/>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5"/>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5"/>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5"/>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5"/>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5"/>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5"/>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5"/>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5"/>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5"/>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5"/>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5"/>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5"/>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5"/>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5"/>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5"/>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5"/>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5"/>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5"/>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5"/>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5"/>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5"/>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5"/>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5"/>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5"/>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5"/>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5"/>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85"/>
          <p:cNvGrpSpPr/>
          <p:nvPr/>
        </p:nvGrpSpPr>
        <p:grpSpPr>
          <a:xfrm>
            <a:off x="4877760" y="2735059"/>
            <a:ext cx="389567" cy="390329"/>
            <a:chOff x="4877760" y="2887459"/>
            <a:chExt cx="389567" cy="390329"/>
          </a:xfrm>
        </p:grpSpPr>
        <p:sp>
          <p:nvSpPr>
            <p:cNvPr id="9181" name="Google Shape;9181;p85"/>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5"/>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5"/>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5"/>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5"/>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5"/>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5"/>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5"/>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5"/>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5"/>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5"/>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5"/>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5"/>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5"/>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5"/>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5"/>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5"/>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5"/>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5"/>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5"/>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5"/>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5"/>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5"/>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5"/>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5"/>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5"/>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5"/>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5"/>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5"/>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5"/>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5"/>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5"/>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5"/>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5"/>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5"/>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5"/>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5"/>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5"/>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5"/>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5"/>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5"/>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5"/>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5"/>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5"/>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5" name="Google Shape;9225;p85"/>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5"/>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5"/>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5"/>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5"/>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0" name="Google Shape;9230;p85"/>
          <p:cNvGrpSpPr/>
          <p:nvPr/>
        </p:nvGrpSpPr>
        <p:grpSpPr>
          <a:xfrm>
            <a:off x="5779239" y="2735295"/>
            <a:ext cx="314411" cy="389830"/>
            <a:chOff x="5779239" y="2887695"/>
            <a:chExt cx="314411" cy="389830"/>
          </a:xfrm>
        </p:grpSpPr>
        <p:sp>
          <p:nvSpPr>
            <p:cNvPr id="9231" name="Google Shape;9231;p85"/>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5"/>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5"/>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5"/>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5"/>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5"/>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5"/>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5"/>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5"/>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5"/>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5"/>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5"/>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5"/>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5"/>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5"/>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5"/>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5"/>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5"/>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5"/>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5"/>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5"/>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5"/>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5"/>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5"/>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5"/>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5"/>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5"/>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5"/>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5"/>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5"/>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5"/>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5"/>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5"/>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5"/>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5"/>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5"/>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5"/>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5"/>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5"/>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5"/>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5"/>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5"/>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5"/>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5"/>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85"/>
          <p:cNvGrpSpPr/>
          <p:nvPr/>
        </p:nvGrpSpPr>
        <p:grpSpPr>
          <a:xfrm>
            <a:off x="6190130" y="2788577"/>
            <a:ext cx="389830" cy="283004"/>
            <a:chOff x="6190130" y="2940977"/>
            <a:chExt cx="389830" cy="283004"/>
          </a:xfrm>
        </p:grpSpPr>
        <p:sp>
          <p:nvSpPr>
            <p:cNvPr id="9276" name="Google Shape;9276;p85"/>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5"/>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5"/>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5"/>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5"/>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5"/>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5"/>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5"/>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5"/>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5"/>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5"/>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5"/>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5"/>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5"/>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5"/>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5"/>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5"/>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5"/>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5"/>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5"/>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5"/>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5"/>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5"/>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5"/>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5"/>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5"/>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5"/>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5"/>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5"/>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5"/>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85"/>
          <p:cNvGrpSpPr/>
          <p:nvPr/>
        </p:nvGrpSpPr>
        <p:grpSpPr>
          <a:xfrm>
            <a:off x="6633976" y="2747874"/>
            <a:ext cx="389803" cy="364673"/>
            <a:chOff x="6633976" y="2900274"/>
            <a:chExt cx="389803" cy="364673"/>
          </a:xfrm>
        </p:grpSpPr>
        <p:sp>
          <p:nvSpPr>
            <p:cNvPr id="9307" name="Google Shape;9307;p85"/>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5"/>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5"/>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5"/>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5"/>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5"/>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5"/>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5"/>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5"/>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5"/>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5"/>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5"/>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5"/>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5"/>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5"/>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5"/>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5"/>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85"/>
          <p:cNvGrpSpPr/>
          <p:nvPr/>
        </p:nvGrpSpPr>
        <p:grpSpPr>
          <a:xfrm>
            <a:off x="7517835" y="2733037"/>
            <a:ext cx="364935" cy="382529"/>
            <a:chOff x="7517835" y="2885437"/>
            <a:chExt cx="364935" cy="382529"/>
          </a:xfrm>
        </p:grpSpPr>
        <p:sp>
          <p:nvSpPr>
            <p:cNvPr id="9325" name="Google Shape;9325;p85"/>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5"/>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5"/>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5"/>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5"/>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5"/>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5"/>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5"/>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5"/>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5"/>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5"/>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5"/>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5"/>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5"/>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5"/>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5"/>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5"/>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5"/>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5"/>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5"/>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5"/>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5"/>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5"/>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5"/>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5"/>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5"/>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5"/>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5"/>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5"/>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5"/>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5"/>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5"/>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5"/>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5"/>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5"/>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5"/>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5"/>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85"/>
          <p:cNvGrpSpPr/>
          <p:nvPr/>
        </p:nvGrpSpPr>
        <p:grpSpPr>
          <a:xfrm>
            <a:off x="7087591" y="2734744"/>
            <a:ext cx="358160" cy="385602"/>
            <a:chOff x="7087591" y="2887144"/>
            <a:chExt cx="358160" cy="385602"/>
          </a:xfrm>
        </p:grpSpPr>
        <p:sp>
          <p:nvSpPr>
            <p:cNvPr id="9363" name="Google Shape;9363;p85"/>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5"/>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5"/>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5"/>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5"/>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5"/>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5"/>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5"/>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5"/>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5"/>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5"/>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5"/>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5"/>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5"/>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5"/>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5"/>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5"/>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5"/>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5"/>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85"/>
          <p:cNvGrpSpPr/>
          <p:nvPr/>
        </p:nvGrpSpPr>
        <p:grpSpPr>
          <a:xfrm>
            <a:off x="7951362" y="2733037"/>
            <a:ext cx="382529" cy="382529"/>
            <a:chOff x="7951362" y="2885437"/>
            <a:chExt cx="382529" cy="382529"/>
          </a:xfrm>
        </p:grpSpPr>
        <p:sp>
          <p:nvSpPr>
            <p:cNvPr id="9383" name="Google Shape;9383;p85"/>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5"/>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5"/>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5"/>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5"/>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5"/>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5"/>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5"/>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5"/>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5"/>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5"/>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5"/>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5"/>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5"/>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5"/>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5"/>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5"/>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5"/>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5"/>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5"/>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5"/>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5"/>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5"/>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5"/>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5"/>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5"/>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5"/>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5"/>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5"/>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5"/>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5"/>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5"/>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5"/>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5"/>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5"/>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5"/>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5"/>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5"/>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5"/>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5"/>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5"/>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5"/>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5"/>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5"/>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5"/>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5"/>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5"/>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5"/>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5"/>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85"/>
          <p:cNvGrpSpPr/>
          <p:nvPr/>
        </p:nvGrpSpPr>
        <p:grpSpPr>
          <a:xfrm>
            <a:off x="8054406" y="3662089"/>
            <a:ext cx="276964" cy="336601"/>
            <a:chOff x="8054406" y="3814489"/>
            <a:chExt cx="276964" cy="336601"/>
          </a:xfrm>
        </p:grpSpPr>
        <p:sp>
          <p:nvSpPr>
            <p:cNvPr id="9433" name="Google Shape;9433;p85"/>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5"/>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5"/>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5"/>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5"/>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5"/>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5"/>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5"/>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5"/>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85"/>
          <p:cNvGrpSpPr/>
          <p:nvPr/>
        </p:nvGrpSpPr>
        <p:grpSpPr>
          <a:xfrm>
            <a:off x="7936787" y="4142674"/>
            <a:ext cx="378249" cy="335524"/>
            <a:chOff x="7936787" y="4295074"/>
            <a:chExt cx="378249" cy="335524"/>
          </a:xfrm>
        </p:grpSpPr>
        <p:sp>
          <p:nvSpPr>
            <p:cNvPr id="9443" name="Google Shape;9443;p85"/>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5"/>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5"/>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5"/>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5"/>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5"/>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5"/>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5"/>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5"/>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5"/>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5"/>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5"/>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5"/>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5"/>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5"/>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5"/>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85"/>
          <p:cNvGrpSpPr/>
          <p:nvPr/>
        </p:nvGrpSpPr>
        <p:grpSpPr>
          <a:xfrm>
            <a:off x="4886058" y="1813490"/>
            <a:ext cx="388569" cy="388307"/>
            <a:chOff x="4886058" y="1965890"/>
            <a:chExt cx="388569" cy="388307"/>
          </a:xfrm>
        </p:grpSpPr>
        <p:sp>
          <p:nvSpPr>
            <p:cNvPr id="9460" name="Google Shape;9460;p85"/>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5"/>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5"/>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5"/>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5"/>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5"/>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5"/>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5"/>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5"/>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5"/>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5"/>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1" name="Google Shape;9471;p85"/>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9472" name="Google Shape;9472;p85"/>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476"/>
        <p:cNvGrpSpPr/>
        <p:nvPr/>
      </p:nvGrpSpPr>
      <p:grpSpPr>
        <a:xfrm>
          <a:off x="0" y="0"/>
          <a:ext cx="0" cy="0"/>
          <a:chOff x="0" y="0"/>
          <a:chExt cx="0" cy="0"/>
        </a:xfrm>
      </p:grpSpPr>
      <p:grpSp>
        <p:nvGrpSpPr>
          <p:cNvPr id="9477" name="Google Shape;9477;p86"/>
          <p:cNvGrpSpPr/>
          <p:nvPr/>
        </p:nvGrpSpPr>
        <p:grpSpPr>
          <a:xfrm>
            <a:off x="1765162" y="3194389"/>
            <a:ext cx="292801" cy="359258"/>
            <a:chOff x="1765162" y="3346789"/>
            <a:chExt cx="292801" cy="359258"/>
          </a:xfrm>
        </p:grpSpPr>
        <p:sp>
          <p:nvSpPr>
            <p:cNvPr id="9478" name="Google Shape;9478;p86"/>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6"/>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6"/>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6"/>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6"/>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6"/>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6"/>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6"/>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6"/>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6"/>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6"/>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6"/>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6"/>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6"/>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6"/>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86"/>
          <p:cNvGrpSpPr/>
          <p:nvPr/>
        </p:nvGrpSpPr>
        <p:grpSpPr>
          <a:xfrm>
            <a:off x="3077632" y="2292604"/>
            <a:ext cx="358996" cy="296309"/>
            <a:chOff x="3077632" y="2445004"/>
            <a:chExt cx="358996" cy="296309"/>
          </a:xfrm>
        </p:grpSpPr>
        <p:sp>
          <p:nvSpPr>
            <p:cNvPr id="9494" name="Google Shape;9494;p86"/>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6"/>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6"/>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6"/>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6"/>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6"/>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6"/>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6"/>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6"/>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6"/>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6"/>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6"/>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6"/>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6"/>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6"/>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6"/>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6"/>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6"/>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6"/>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6"/>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6"/>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6"/>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6"/>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6"/>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6"/>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6"/>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86"/>
          <p:cNvGrpSpPr/>
          <p:nvPr/>
        </p:nvGrpSpPr>
        <p:grpSpPr>
          <a:xfrm>
            <a:off x="2635237" y="2279380"/>
            <a:ext cx="359232" cy="323018"/>
            <a:chOff x="2635237" y="2431780"/>
            <a:chExt cx="359232" cy="323018"/>
          </a:xfrm>
        </p:grpSpPr>
        <p:sp>
          <p:nvSpPr>
            <p:cNvPr id="9521" name="Google Shape;9521;p86"/>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6"/>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6"/>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6"/>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6"/>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6"/>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6"/>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6"/>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6"/>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6"/>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6"/>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6"/>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6"/>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6"/>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6"/>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86"/>
          <p:cNvGrpSpPr/>
          <p:nvPr/>
        </p:nvGrpSpPr>
        <p:grpSpPr>
          <a:xfrm>
            <a:off x="4011651" y="3615732"/>
            <a:ext cx="373189" cy="358944"/>
            <a:chOff x="4011651" y="3768132"/>
            <a:chExt cx="373189" cy="358944"/>
          </a:xfrm>
        </p:grpSpPr>
        <p:sp>
          <p:nvSpPr>
            <p:cNvPr id="9537" name="Google Shape;9537;p86"/>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6"/>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6"/>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6"/>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6"/>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6"/>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6"/>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6"/>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6"/>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6"/>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86"/>
          <p:cNvGrpSpPr/>
          <p:nvPr/>
        </p:nvGrpSpPr>
        <p:grpSpPr>
          <a:xfrm>
            <a:off x="2189568" y="1809203"/>
            <a:ext cx="364993" cy="359049"/>
            <a:chOff x="2189568" y="1961603"/>
            <a:chExt cx="364993" cy="359049"/>
          </a:xfrm>
        </p:grpSpPr>
        <p:sp>
          <p:nvSpPr>
            <p:cNvPr id="9548" name="Google Shape;9548;p86"/>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6"/>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6"/>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6"/>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6"/>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6"/>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6"/>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6"/>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6"/>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6"/>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6"/>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6"/>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6"/>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6"/>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6"/>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6"/>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86"/>
          <p:cNvGrpSpPr/>
          <p:nvPr/>
        </p:nvGrpSpPr>
        <p:grpSpPr>
          <a:xfrm>
            <a:off x="2193077" y="2267571"/>
            <a:ext cx="378426" cy="346323"/>
            <a:chOff x="2193077" y="2419971"/>
            <a:chExt cx="378426" cy="346323"/>
          </a:xfrm>
        </p:grpSpPr>
        <p:sp>
          <p:nvSpPr>
            <p:cNvPr id="9565" name="Google Shape;9565;p86"/>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6"/>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6"/>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6"/>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6"/>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6"/>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6"/>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6"/>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6"/>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6"/>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6"/>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6"/>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6"/>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6"/>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6"/>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6"/>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6"/>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6"/>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6"/>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6"/>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6"/>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86"/>
          <p:cNvGrpSpPr/>
          <p:nvPr/>
        </p:nvGrpSpPr>
        <p:grpSpPr>
          <a:xfrm>
            <a:off x="861622" y="2729370"/>
            <a:ext cx="276802" cy="367140"/>
            <a:chOff x="861622" y="2881770"/>
            <a:chExt cx="276802" cy="367140"/>
          </a:xfrm>
        </p:grpSpPr>
        <p:sp>
          <p:nvSpPr>
            <p:cNvPr id="9587" name="Google Shape;9587;p86"/>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6"/>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6"/>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6"/>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6"/>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6"/>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6"/>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6"/>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6"/>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6"/>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6"/>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6"/>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6"/>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6"/>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6"/>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6"/>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6"/>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6"/>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6"/>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6"/>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6"/>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6"/>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86"/>
          <p:cNvGrpSpPr/>
          <p:nvPr/>
        </p:nvGrpSpPr>
        <p:grpSpPr>
          <a:xfrm>
            <a:off x="3968184" y="2729291"/>
            <a:ext cx="369444" cy="367140"/>
            <a:chOff x="3968184" y="2881691"/>
            <a:chExt cx="369444" cy="367140"/>
          </a:xfrm>
        </p:grpSpPr>
        <p:sp>
          <p:nvSpPr>
            <p:cNvPr id="9610" name="Google Shape;9610;p86"/>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6"/>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6"/>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6"/>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6"/>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6"/>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6"/>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6"/>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6"/>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6"/>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6"/>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6"/>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6"/>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6"/>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6"/>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6"/>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6"/>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6"/>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6"/>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6"/>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6"/>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6"/>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6"/>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6"/>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86"/>
          <p:cNvGrpSpPr/>
          <p:nvPr/>
        </p:nvGrpSpPr>
        <p:grpSpPr>
          <a:xfrm>
            <a:off x="3513796" y="2729684"/>
            <a:ext cx="371487" cy="366826"/>
            <a:chOff x="3513796" y="2882084"/>
            <a:chExt cx="371487" cy="366826"/>
          </a:xfrm>
        </p:grpSpPr>
        <p:sp>
          <p:nvSpPr>
            <p:cNvPr id="9635" name="Google Shape;9635;p86"/>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6"/>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6"/>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6"/>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6"/>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6"/>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6"/>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6"/>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6"/>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6"/>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6"/>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6"/>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6"/>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6"/>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6"/>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6"/>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6"/>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6"/>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6"/>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6"/>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6"/>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6"/>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6"/>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6"/>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6"/>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6"/>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6"/>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6"/>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6"/>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6"/>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6"/>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6"/>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6"/>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6"/>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6"/>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6"/>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6"/>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6"/>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6"/>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6"/>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6"/>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6"/>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6"/>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6"/>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6"/>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6"/>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6"/>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6"/>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6"/>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86"/>
          <p:cNvGrpSpPr/>
          <p:nvPr/>
        </p:nvGrpSpPr>
        <p:grpSpPr>
          <a:xfrm>
            <a:off x="873615" y="1347875"/>
            <a:ext cx="335011" cy="359232"/>
            <a:chOff x="873615" y="1500275"/>
            <a:chExt cx="335011" cy="359232"/>
          </a:xfrm>
        </p:grpSpPr>
        <p:sp>
          <p:nvSpPr>
            <p:cNvPr id="9685" name="Google Shape;9685;p86"/>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6"/>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6"/>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6"/>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6"/>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6"/>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6"/>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6"/>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6"/>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6"/>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6"/>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86"/>
          <p:cNvGrpSpPr/>
          <p:nvPr/>
        </p:nvGrpSpPr>
        <p:grpSpPr>
          <a:xfrm>
            <a:off x="2202058" y="3194337"/>
            <a:ext cx="337158" cy="359311"/>
            <a:chOff x="2202058" y="3346737"/>
            <a:chExt cx="337158" cy="359311"/>
          </a:xfrm>
        </p:grpSpPr>
        <p:sp>
          <p:nvSpPr>
            <p:cNvPr id="9697" name="Google Shape;9697;p86"/>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6"/>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6"/>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6"/>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6"/>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6"/>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6"/>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6"/>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6"/>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86"/>
          <p:cNvGrpSpPr/>
          <p:nvPr/>
        </p:nvGrpSpPr>
        <p:grpSpPr>
          <a:xfrm>
            <a:off x="2223059" y="3665772"/>
            <a:ext cx="359232" cy="306050"/>
            <a:chOff x="2223059" y="3818172"/>
            <a:chExt cx="359232" cy="306050"/>
          </a:xfrm>
        </p:grpSpPr>
        <p:sp>
          <p:nvSpPr>
            <p:cNvPr id="9707" name="Google Shape;9707;p86"/>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6"/>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6"/>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6"/>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6"/>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6"/>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6"/>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6"/>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6"/>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86"/>
          <p:cNvGrpSpPr/>
          <p:nvPr/>
        </p:nvGrpSpPr>
        <p:grpSpPr>
          <a:xfrm>
            <a:off x="1725989" y="1839420"/>
            <a:ext cx="378426" cy="298509"/>
            <a:chOff x="1725989" y="1991820"/>
            <a:chExt cx="378426" cy="298509"/>
          </a:xfrm>
        </p:grpSpPr>
        <p:sp>
          <p:nvSpPr>
            <p:cNvPr id="9717" name="Google Shape;9717;p86"/>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6"/>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6"/>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6"/>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6"/>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6"/>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6"/>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6"/>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6"/>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6"/>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6"/>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6"/>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86"/>
          <p:cNvGrpSpPr/>
          <p:nvPr/>
        </p:nvGrpSpPr>
        <p:grpSpPr>
          <a:xfrm>
            <a:off x="1768409" y="3639351"/>
            <a:ext cx="367978" cy="359075"/>
            <a:chOff x="1768409" y="3791751"/>
            <a:chExt cx="367978" cy="359075"/>
          </a:xfrm>
        </p:grpSpPr>
        <p:sp>
          <p:nvSpPr>
            <p:cNvPr id="9730" name="Google Shape;9730;p86"/>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6"/>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6"/>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6"/>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6"/>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6"/>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6"/>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6"/>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6"/>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6"/>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6"/>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6"/>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6"/>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86"/>
          <p:cNvGrpSpPr/>
          <p:nvPr/>
        </p:nvGrpSpPr>
        <p:grpSpPr>
          <a:xfrm>
            <a:off x="2668963" y="3638906"/>
            <a:ext cx="358735" cy="359311"/>
            <a:chOff x="2668963" y="3791306"/>
            <a:chExt cx="358735" cy="359311"/>
          </a:xfrm>
        </p:grpSpPr>
        <p:sp>
          <p:nvSpPr>
            <p:cNvPr id="9744" name="Google Shape;9744;p86"/>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6"/>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6"/>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6"/>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6"/>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6"/>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6"/>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6"/>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6"/>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6"/>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6"/>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6"/>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6"/>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6"/>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6"/>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6"/>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86"/>
          <p:cNvGrpSpPr/>
          <p:nvPr/>
        </p:nvGrpSpPr>
        <p:grpSpPr>
          <a:xfrm>
            <a:off x="849682" y="1842798"/>
            <a:ext cx="363893" cy="291727"/>
            <a:chOff x="849682" y="1995198"/>
            <a:chExt cx="363893" cy="291727"/>
          </a:xfrm>
        </p:grpSpPr>
        <p:sp>
          <p:nvSpPr>
            <p:cNvPr id="9761" name="Google Shape;9761;p86"/>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6"/>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6"/>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6"/>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6"/>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6"/>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6"/>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6"/>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6"/>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6"/>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6"/>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6"/>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6"/>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6"/>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6"/>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6"/>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6"/>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6"/>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86"/>
          <p:cNvGrpSpPr/>
          <p:nvPr/>
        </p:nvGrpSpPr>
        <p:grpSpPr>
          <a:xfrm>
            <a:off x="3065430" y="1837666"/>
            <a:ext cx="378190" cy="302044"/>
            <a:chOff x="3065430" y="1990066"/>
            <a:chExt cx="378190" cy="302044"/>
          </a:xfrm>
        </p:grpSpPr>
        <p:sp>
          <p:nvSpPr>
            <p:cNvPr id="9780" name="Google Shape;9780;p86"/>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6"/>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6"/>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6"/>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6"/>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6"/>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6"/>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6"/>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6"/>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6"/>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6"/>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86"/>
          <p:cNvGrpSpPr/>
          <p:nvPr/>
        </p:nvGrpSpPr>
        <p:grpSpPr>
          <a:xfrm>
            <a:off x="3568234" y="3639010"/>
            <a:ext cx="347501" cy="359284"/>
            <a:chOff x="3568234" y="3791410"/>
            <a:chExt cx="347501" cy="359284"/>
          </a:xfrm>
        </p:grpSpPr>
        <p:sp>
          <p:nvSpPr>
            <p:cNvPr id="9792" name="Google Shape;9792;p86"/>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6"/>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6"/>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6"/>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6"/>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6"/>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6"/>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6"/>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6"/>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6"/>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6"/>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86"/>
          <p:cNvGrpSpPr/>
          <p:nvPr/>
        </p:nvGrpSpPr>
        <p:grpSpPr>
          <a:xfrm>
            <a:off x="1759925" y="1348687"/>
            <a:ext cx="347004" cy="358420"/>
            <a:chOff x="1759925" y="1501087"/>
            <a:chExt cx="347004" cy="358420"/>
          </a:xfrm>
        </p:grpSpPr>
        <p:sp>
          <p:nvSpPr>
            <p:cNvPr id="9804" name="Google Shape;9804;p86"/>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6"/>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6"/>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6"/>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6"/>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6"/>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6"/>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6"/>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6"/>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6"/>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6"/>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6"/>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6"/>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6"/>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6"/>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6"/>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6"/>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6"/>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6"/>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6"/>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6"/>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6"/>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6"/>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6"/>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6"/>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6"/>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6"/>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86"/>
          <p:cNvGrpSpPr/>
          <p:nvPr/>
        </p:nvGrpSpPr>
        <p:grpSpPr>
          <a:xfrm>
            <a:off x="3519295" y="2261260"/>
            <a:ext cx="360227" cy="359311"/>
            <a:chOff x="3519295" y="2413660"/>
            <a:chExt cx="360227" cy="359311"/>
          </a:xfrm>
        </p:grpSpPr>
        <p:sp>
          <p:nvSpPr>
            <p:cNvPr id="9832" name="Google Shape;9832;p86"/>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6"/>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6"/>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6"/>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6"/>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6"/>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6"/>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6"/>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6"/>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6"/>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6"/>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6"/>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6"/>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6"/>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6"/>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6"/>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6"/>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6"/>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6"/>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6"/>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6"/>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6"/>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6"/>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6"/>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6"/>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6"/>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6"/>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6"/>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6"/>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6"/>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6"/>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6"/>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6"/>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6"/>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6"/>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86"/>
          <p:cNvGrpSpPr/>
          <p:nvPr/>
        </p:nvGrpSpPr>
        <p:grpSpPr>
          <a:xfrm>
            <a:off x="1330255" y="3693318"/>
            <a:ext cx="358996" cy="250774"/>
            <a:chOff x="1330255" y="3845718"/>
            <a:chExt cx="358996" cy="250774"/>
          </a:xfrm>
        </p:grpSpPr>
        <p:sp>
          <p:nvSpPr>
            <p:cNvPr id="9868" name="Google Shape;9868;p86"/>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6"/>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6"/>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6"/>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6"/>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6"/>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6"/>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6"/>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6"/>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6"/>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86"/>
          <p:cNvGrpSpPr/>
          <p:nvPr/>
        </p:nvGrpSpPr>
        <p:grpSpPr>
          <a:xfrm>
            <a:off x="3115103" y="3638984"/>
            <a:ext cx="373424" cy="359311"/>
            <a:chOff x="3115103" y="3791384"/>
            <a:chExt cx="373424" cy="359311"/>
          </a:xfrm>
        </p:grpSpPr>
        <p:sp>
          <p:nvSpPr>
            <p:cNvPr id="9879" name="Google Shape;9879;p86"/>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6"/>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6"/>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6"/>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6"/>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6"/>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6"/>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6"/>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6"/>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6"/>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6"/>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6"/>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6"/>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6"/>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86"/>
          <p:cNvGrpSpPr/>
          <p:nvPr/>
        </p:nvGrpSpPr>
        <p:grpSpPr>
          <a:xfrm>
            <a:off x="883853" y="3640241"/>
            <a:ext cx="378190" cy="357059"/>
            <a:chOff x="883853" y="3792641"/>
            <a:chExt cx="378190" cy="357059"/>
          </a:xfrm>
        </p:grpSpPr>
        <p:sp>
          <p:nvSpPr>
            <p:cNvPr id="9894" name="Google Shape;9894;p86"/>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6"/>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6"/>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6"/>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6"/>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6"/>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6"/>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6"/>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6"/>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6"/>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6"/>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6"/>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6"/>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6"/>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6"/>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6"/>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6"/>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6"/>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6"/>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6"/>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6"/>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6"/>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6"/>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6"/>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6"/>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6"/>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86"/>
          <p:cNvGrpSpPr/>
          <p:nvPr/>
        </p:nvGrpSpPr>
        <p:grpSpPr>
          <a:xfrm>
            <a:off x="3934196" y="2332405"/>
            <a:ext cx="401207" cy="214036"/>
            <a:chOff x="3934196" y="2484805"/>
            <a:chExt cx="401207" cy="214036"/>
          </a:xfrm>
        </p:grpSpPr>
        <p:sp>
          <p:nvSpPr>
            <p:cNvPr id="9921" name="Google Shape;9921;p86"/>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6"/>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6"/>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6"/>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6"/>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86"/>
          <p:cNvGrpSpPr/>
          <p:nvPr/>
        </p:nvGrpSpPr>
        <p:grpSpPr>
          <a:xfrm>
            <a:off x="3999894" y="1347797"/>
            <a:ext cx="342474" cy="359232"/>
            <a:chOff x="3999894" y="1500197"/>
            <a:chExt cx="342474" cy="359232"/>
          </a:xfrm>
        </p:grpSpPr>
        <p:sp>
          <p:nvSpPr>
            <p:cNvPr id="9927" name="Google Shape;9927;p86"/>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6"/>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6"/>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6"/>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6"/>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6"/>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6"/>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6"/>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6"/>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6"/>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86"/>
          <p:cNvGrpSpPr/>
          <p:nvPr/>
        </p:nvGrpSpPr>
        <p:grpSpPr>
          <a:xfrm>
            <a:off x="2233795" y="2729762"/>
            <a:ext cx="232601" cy="366747"/>
            <a:chOff x="2233795" y="2882162"/>
            <a:chExt cx="232601" cy="366747"/>
          </a:xfrm>
        </p:grpSpPr>
        <p:sp>
          <p:nvSpPr>
            <p:cNvPr id="9938" name="Google Shape;9938;p86"/>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6"/>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6"/>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6"/>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6"/>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6"/>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6"/>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6"/>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6"/>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6"/>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6"/>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6"/>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6"/>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6"/>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6"/>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6"/>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6"/>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6"/>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86"/>
          <p:cNvGrpSpPr/>
          <p:nvPr/>
        </p:nvGrpSpPr>
        <p:grpSpPr>
          <a:xfrm>
            <a:off x="3523772" y="3252022"/>
            <a:ext cx="362008" cy="244175"/>
            <a:chOff x="3523772" y="3404422"/>
            <a:chExt cx="362008" cy="244175"/>
          </a:xfrm>
        </p:grpSpPr>
        <p:sp>
          <p:nvSpPr>
            <p:cNvPr id="9957" name="Google Shape;9957;p86"/>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6"/>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6"/>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6"/>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6"/>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6"/>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6"/>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6"/>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6"/>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6"/>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6"/>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6"/>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6"/>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6"/>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6"/>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86"/>
          <p:cNvGrpSpPr/>
          <p:nvPr/>
        </p:nvGrpSpPr>
        <p:grpSpPr>
          <a:xfrm>
            <a:off x="3531026" y="1824914"/>
            <a:ext cx="359232" cy="327836"/>
            <a:chOff x="3531026" y="1977314"/>
            <a:chExt cx="359232" cy="327836"/>
          </a:xfrm>
        </p:grpSpPr>
        <p:sp>
          <p:nvSpPr>
            <p:cNvPr id="9973" name="Google Shape;9973;p86"/>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6"/>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6"/>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6"/>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6"/>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6"/>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6"/>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6"/>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6"/>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6"/>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86"/>
          <p:cNvGrpSpPr/>
          <p:nvPr/>
        </p:nvGrpSpPr>
        <p:grpSpPr>
          <a:xfrm>
            <a:off x="3123351" y="1347875"/>
            <a:ext cx="296781" cy="359232"/>
            <a:chOff x="3123351" y="1500275"/>
            <a:chExt cx="296781" cy="359232"/>
          </a:xfrm>
        </p:grpSpPr>
        <p:sp>
          <p:nvSpPr>
            <p:cNvPr id="9984" name="Google Shape;9984;p86"/>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6"/>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6"/>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6"/>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6"/>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6"/>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6"/>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6"/>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6"/>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6"/>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6"/>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86"/>
          <p:cNvGrpSpPr/>
          <p:nvPr/>
        </p:nvGrpSpPr>
        <p:grpSpPr>
          <a:xfrm>
            <a:off x="2659458" y="1347875"/>
            <a:ext cx="332261" cy="359232"/>
            <a:chOff x="2659458" y="1500275"/>
            <a:chExt cx="332261" cy="359232"/>
          </a:xfrm>
        </p:grpSpPr>
        <p:sp>
          <p:nvSpPr>
            <p:cNvPr id="9996" name="Google Shape;9996;p86"/>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6"/>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6"/>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6"/>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6"/>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6"/>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6"/>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6"/>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6"/>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6"/>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6"/>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6"/>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6"/>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6"/>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6"/>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6"/>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6"/>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6"/>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6"/>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6"/>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86"/>
          <p:cNvGrpSpPr/>
          <p:nvPr/>
        </p:nvGrpSpPr>
        <p:grpSpPr>
          <a:xfrm>
            <a:off x="1750184" y="2261130"/>
            <a:ext cx="359730" cy="359441"/>
            <a:chOff x="1750184" y="2413530"/>
            <a:chExt cx="359730" cy="359441"/>
          </a:xfrm>
        </p:grpSpPr>
        <p:sp>
          <p:nvSpPr>
            <p:cNvPr id="10017" name="Google Shape;10017;p86"/>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6"/>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6"/>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6"/>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6"/>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6"/>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6"/>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6"/>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6"/>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6"/>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6"/>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86"/>
          <p:cNvGrpSpPr/>
          <p:nvPr/>
        </p:nvGrpSpPr>
        <p:grpSpPr>
          <a:xfrm>
            <a:off x="2230050" y="1347823"/>
            <a:ext cx="316524" cy="359284"/>
            <a:chOff x="2230050" y="1500223"/>
            <a:chExt cx="316524" cy="359284"/>
          </a:xfrm>
        </p:grpSpPr>
        <p:sp>
          <p:nvSpPr>
            <p:cNvPr id="10029" name="Google Shape;10029;p86"/>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6"/>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6"/>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6"/>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6"/>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6"/>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6"/>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6"/>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6"/>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6"/>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6"/>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6"/>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6"/>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6"/>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6"/>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6"/>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6"/>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6"/>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6"/>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6"/>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86"/>
          <p:cNvGrpSpPr/>
          <p:nvPr/>
        </p:nvGrpSpPr>
        <p:grpSpPr>
          <a:xfrm>
            <a:off x="2690042" y="4110367"/>
            <a:ext cx="359389" cy="359232"/>
            <a:chOff x="2690042" y="4262767"/>
            <a:chExt cx="359389" cy="359232"/>
          </a:xfrm>
        </p:grpSpPr>
        <p:sp>
          <p:nvSpPr>
            <p:cNvPr id="10050" name="Google Shape;10050;p86"/>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6"/>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6"/>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6"/>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6"/>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6"/>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6"/>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86"/>
          <p:cNvGrpSpPr/>
          <p:nvPr/>
        </p:nvGrpSpPr>
        <p:grpSpPr>
          <a:xfrm>
            <a:off x="2689440" y="2729762"/>
            <a:ext cx="222337" cy="366721"/>
            <a:chOff x="2689440" y="2882162"/>
            <a:chExt cx="222337" cy="366721"/>
          </a:xfrm>
        </p:grpSpPr>
        <p:sp>
          <p:nvSpPr>
            <p:cNvPr id="10058" name="Google Shape;10058;p86"/>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6"/>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6"/>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6"/>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6"/>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6"/>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6"/>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6"/>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6"/>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7" name="Google Shape;10067;p86"/>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8" name="Google Shape;10068;p86"/>
          <p:cNvGrpSpPr/>
          <p:nvPr/>
        </p:nvGrpSpPr>
        <p:grpSpPr>
          <a:xfrm>
            <a:off x="2637986" y="1827742"/>
            <a:ext cx="359232" cy="322023"/>
            <a:chOff x="2637986" y="1980142"/>
            <a:chExt cx="359232" cy="322023"/>
          </a:xfrm>
        </p:grpSpPr>
        <p:sp>
          <p:nvSpPr>
            <p:cNvPr id="10069" name="Google Shape;10069;p86"/>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6"/>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6"/>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6"/>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6"/>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6"/>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6"/>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6"/>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6"/>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6"/>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6"/>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6"/>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6"/>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86"/>
          <p:cNvGrpSpPr/>
          <p:nvPr/>
        </p:nvGrpSpPr>
        <p:grpSpPr>
          <a:xfrm>
            <a:off x="1306531" y="3194572"/>
            <a:ext cx="323018" cy="359075"/>
            <a:chOff x="1306531" y="3346972"/>
            <a:chExt cx="323018" cy="359075"/>
          </a:xfrm>
        </p:grpSpPr>
        <p:sp>
          <p:nvSpPr>
            <p:cNvPr id="10083" name="Google Shape;10083;p86"/>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6"/>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6"/>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6"/>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6"/>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6"/>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6"/>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6"/>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6"/>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86"/>
          <p:cNvGrpSpPr/>
          <p:nvPr/>
        </p:nvGrpSpPr>
        <p:grpSpPr>
          <a:xfrm>
            <a:off x="1308024" y="2261575"/>
            <a:ext cx="360253" cy="357111"/>
            <a:chOff x="1308024" y="2413975"/>
            <a:chExt cx="360253" cy="357111"/>
          </a:xfrm>
        </p:grpSpPr>
        <p:sp>
          <p:nvSpPr>
            <p:cNvPr id="10093" name="Google Shape;10093;p86"/>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6"/>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6"/>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6"/>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6"/>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6"/>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6"/>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6"/>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6"/>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6"/>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6"/>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6"/>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6"/>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6"/>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6"/>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6"/>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6"/>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6"/>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6"/>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6"/>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6"/>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6"/>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6"/>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6"/>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6"/>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6"/>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6"/>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6"/>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6"/>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6"/>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3" name="Google Shape;10123;p86"/>
          <p:cNvGrpSpPr/>
          <p:nvPr/>
        </p:nvGrpSpPr>
        <p:grpSpPr>
          <a:xfrm>
            <a:off x="1298519" y="1817922"/>
            <a:ext cx="378452" cy="341321"/>
            <a:chOff x="1298519" y="1970322"/>
            <a:chExt cx="378452" cy="341321"/>
          </a:xfrm>
        </p:grpSpPr>
        <p:sp>
          <p:nvSpPr>
            <p:cNvPr id="10124" name="Google Shape;10124;p86"/>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6"/>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6"/>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6"/>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6"/>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6"/>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6"/>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6"/>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6"/>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6"/>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6"/>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6"/>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6"/>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6"/>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6"/>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6"/>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6"/>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6"/>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6"/>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6"/>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86"/>
          <p:cNvGrpSpPr/>
          <p:nvPr/>
        </p:nvGrpSpPr>
        <p:grpSpPr>
          <a:xfrm>
            <a:off x="3114815" y="3194468"/>
            <a:ext cx="283217" cy="359180"/>
            <a:chOff x="3114815" y="3346868"/>
            <a:chExt cx="283217" cy="359180"/>
          </a:xfrm>
        </p:grpSpPr>
        <p:sp>
          <p:nvSpPr>
            <p:cNvPr id="10145" name="Google Shape;10145;p86"/>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6"/>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6"/>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6"/>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6"/>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6"/>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6"/>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6"/>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6"/>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6"/>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6"/>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6"/>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6"/>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86"/>
          <p:cNvGrpSpPr/>
          <p:nvPr/>
        </p:nvGrpSpPr>
        <p:grpSpPr>
          <a:xfrm>
            <a:off x="3973186" y="3200831"/>
            <a:ext cx="378661" cy="346558"/>
            <a:chOff x="3973186" y="3353231"/>
            <a:chExt cx="378661" cy="346558"/>
          </a:xfrm>
        </p:grpSpPr>
        <p:sp>
          <p:nvSpPr>
            <p:cNvPr id="10159" name="Google Shape;10159;p86"/>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6"/>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6"/>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6"/>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6"/>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6"/>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6"/>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6"/>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6"/>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6"/>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6"/>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6"/>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6"/>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6"/>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6"/>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6"/>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6"/>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6"/>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86"/>
          <p:cNvGrpSpPr/>
          <p:nvPr/>
        </p:nvGrpSpPr>
        <p:grpSpPr>
          <a:xfrm>
            <a:off x="2152857" y="4110602"/>
            <a:ext cx="373241" cy="359127"/>
            <a:chOff x="2152857" y="4263002"/>
            <a:chExt cx="373241" cy="359127"/>
          </a:xfrm>
        </p:grpSpPr>
        <p:sp>
          <p:nvSpPr>
            <p:cNvPr id="10178" name="Google Shape;10178;p86"/>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6"/>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6"/>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6"/>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6"/>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6"/>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6"/>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6"/>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86"/>
          <p:cNvGrpSpPr/>
          <p:nvPr/>
        </p:nvGrpSpPr>
        <p:grpSpPr>
          <a:xfrm>
            <a:off x="859632" y="3194572"/>
            <a:ext cx="303537" cy="359127"/>
            <a:chOff x="859632" y="3346972"/>
            <a:chExt cx="303537" cy="359127"/>
          </a:xfrm>
        </p:grpSpPr>
        <p:sp>
          <p:nvSpPr>
            <p:cNvPr id="10187" name="Google Shape;10187;p86"/>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6"/>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6"/>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6"/>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6"/>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86"/>
          <p:cNvGrpSpPr/>
          <p:nvPr/>
        </p:nvGrpSpPr>
        <p:grpSpPr>
          <a:xfrm>
            <a:off x="1767911" y="2729841"/>
            <a:ext cx="265306" cy="366799"/>
            <a:chOff x="1767911" y="2882241"/>
            <a:chExt cx="265306" cy="366799"/>
          </a:xfrm>
        </p:grpSpPr>
        <p:sp>
          <p:nvSpPr>
            <p:cNvPr id="10193" name="Google Shape;10193;p86"/>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6"/>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6"/>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6"/>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6"/>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6"/>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6"/>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6"/>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6"/>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6"/>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6"/>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6"/>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6"/>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6"/>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6"/>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86"/>
          <p:cNvGrpSpPr/>
          <p:nvPr/>
        </p:nvGrpSpPr>
        <p:grpSpPr>
          <a:xfrm>
            <a:off x="1332009" y="1347535"/>
            <a:ext cx="331895" cy="359311"/>
            <a:chOff x="1332009" y="1499935"/>
            <a:chExt cx="331895" cy="359311"/>
          </a:xfrm>
        </p:grpSpPr>
        <p:sp>
          <p:nvSpPr>
            <p:cNvPr id="10209" name="Google Shape;10209;p86"/>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6"/>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6"/>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6"/>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6"/>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6"/>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6"/>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6"/>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6"/>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6"/>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6"/>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6"/>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6"/>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6"/>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6"/>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6"/>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6"/>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86"/>
          <p:cNvGrpSpPr/>
          <p:nvPr/>
        </p:nvGrpSpPr>
        <p:grpSpPr>
          <a:xfrm>
            <a:off x="2663464" y="3194415"/>
            <a:ext cx="289528" cy="359232"/>
            <a:chOff x="2663464" y="3346815"/>
            <a:chExt cx="289528" cy="359232"/>
          </a:xfrm>
        </p:grpSpPr>
        <p:sp>
          <p:nvSpPr>
            <p:cNvPr id="10227" name="Google Shape;10227;p86"/>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6"/>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6"/>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6"/>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6"/>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6"/>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6"/>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6"/>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6"/>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6"/>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6"/>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86"/>
          <p:cNvGrpSpPr/>
          <p:nvPr/>
        </p:nvGrpSpPr>
        <p:grpSpPr>
          <a:xfrm>
            <a:off x="1315775" y="2729527"/>
            <a:ext cx="269051" cy="366983"/>
            <a:chOff x="1315775" y="2881927"/>
            <a:chExt cx="269051" cy="366983"/>
          </a:xfrm>
        </p:grpSpPr>
        <p:sp>
          <p:nvSpPr>
            <p:cNvPr id="10239" name="Google Shape;10239;p86"/>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6"/>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6"/>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6"/>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6"/>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6"/>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6"/>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6"/>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6"/>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6"/>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6"/>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6"/>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6"/>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6"/>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6"/>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86"/>
          <p:cNvGrpSpPr/>
          <p:nvPr/>
        </p:nvGrpSpPr>
        <p:grpSpPr>
          <a:xfrm>
            <a:off x="3977427" y="1827742"/>
            <a:ext cx="359232" cy="322023"/>
            <a:chOff x="3977427" y="1980142"/>
            <a:chExt cx="359232" cy="322023"/>
          </a:xfrm>
        </p:grpSpPr>
        <p:sp>
          <p:nvSpPr>
            <p:cNvPr id="10255" name="Google Shape;10255;p86"/>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6"/>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6"/>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6"/>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6"/>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6"/>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6"/>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6"/>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6"/>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6"/>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86"/>
          <p:cNvGrpSpPr/>
          <p:nvPr/>
        </p:nvGrpSpPr>
        <p:grpSpPr>
          <a:xfrm>
            <a:off x="865628" y="2261208"/>
            <a:ext cx="361720" cy="359180"/>
            <a:chOff x="865628" y="2413608"/>
            <a:chExt cx="361720" cy="359180"/>
          </a:xfrm>
        </p:grpSpPr>
        <p:sp>
          <p:nvSpPr>
            <p:cNvPr id="10266" name="Google Shape;10266;p86"/>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6"/>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6"/>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6"/>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6"/>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6"/>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6"/>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6"/>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6"/>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6"/>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6"/>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6"/>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6"/>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86"/>
          <p:cNvGrpSpPr/>
          <p:nvPr/>
        </p:nvGrpSpPr>
        <p:grpSpPr>
          <a:xfrm>
            <a:off x="3117093" y="2729527"/>
            <a:ext cx="268815" cy="366983"/>
            <a:chOff x="3117093" y="2881927"/>
            <a:chExt cx="268815" cy="366983"/>
          </a:xfrm>
        </p:grpSpPr>
        <p:sp>
          <p:nvSpPr>
            <p:cNvPr id="10280" name="Google Shape;10280;p86"/>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6"/>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6"/>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6"/>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6"/>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6"/>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6"/>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6"/>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6"/>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6"/>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6"/>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6"/>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6"/>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6"/>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6"/>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86"/>
          <p:cNvGrpSpPr/>
          <p:nvPr/>
        </p:nvGrpSpPr>
        <p:grpSpPr>
          <a:xfrm>
            <a:off x="3534508" y="1355600"/>
            <a:ext cx="368502" cy="343521"/>
            <a:chOff x="3534508" y="1508000"/>
            <a:chExt cx="368502" cy="343521"/>
          </a:xfrm>
        </p:grpSpPr>
        <p:sp>
          <p:nvSpPr>
            <p:cNvPr id="10296" name="Google Shape;10296;p86"/>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6"/>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6"/>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6"/>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6"/>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6"/>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6"/>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6"/>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6"/>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6"/>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6"/>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6"/>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6"/>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6"/>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6"/>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86"/>
          <p:cNvGrpSpPr/>
          <p:nvPr/>
        </p:nvGrpSpPr>
        <p:grpSpPr>
          <a:xfrm>
            <a:off x="7147436" y="1350599"/>
            <a:ext cx="279054" cy="354754"/>
            <a:chOff x="7147436" y="1502999"/>
            <a:chExt cx="279054" cy="354754"/>
          </a:xfrm>
        </p:grpSpPr>
        <p:sp>
          <p:nvSpPr>
            <p:cNvPr id="10312" name="Google Shape;10312;p86"/>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6"/>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6"/>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6"/>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6"/>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6"/>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6"/>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6"/>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6"/>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6"/>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6"/>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6"/>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6"/>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6"/>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6"/>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6"/>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86"/>
          <p:cNvGrpSpPr/>
          <p:nvPr/>
        </p:nvGrpSpPr>
        <p:grpSpPr>
          <a:xfrm>
            <a:off x="7603081" y="1820672"/>
            <a:ext cx="276802" cy="354807"/>
            <a:chOff x="7603081" y="1973072"/>
            <a:chExt cx="276802" cy="354807"/>
          </a:xfrm>
        </p:grpSpPr>
        <p:sp>
          <p:nvSpPr>
            <p:cNvPr id="10329" name="Google Shape;10329;p86"/>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6"/>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6"/>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6"/>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6"/>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6"/>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6"/>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6"/>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6"/>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6"/>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6"/>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6"/>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6"/>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6"/>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86"/>
          <p:cNvGrpSpPr/>
          <p:nvPr/>
        </p:nvGrpSpPr>
        <p:grpSpPr>
          <a:xfrm>
            <a:off x="6696792" y="1350599"/>
            <a:ext cx="276802" cy="354754"/>
            <a:chOff x="6696792" y="1502999"/>
            <a:chExt cx="276802" cy="354754"/>
          </a:xfrm>
        </p:grpSpPr>
        <p:sp>
          <p:nvSpPr>
            <p:cNvPr id="10344" name="Google Shape;10344;p86"/>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6"/>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6"/>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6"/>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6"/>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6"/>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6"/>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6"/>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6"/>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6"/>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6"/>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6"/>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6"/>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6"/>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6"/>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9" name="Google Shape;10359;p86"/>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0" name="Google Shape;10360;p86"/>
          <p:cNvGrpSpPr/>
          <p:nvPr/>
        </p:nvGrpSpPr>
        <p:grpSpPr>
          <a:xfrm>
            <a:off x="6223393" y="1350599"/>
            <a:ext cx="320295" cy="354754"/>
            <a:chOff x="6223393" y="1502999"/>
            <a:chExt cx="320295" cy="354754"/>
          </a:xfrm>
        </p:grpSpPr>
        <p:sp>
          <p:nvSpPr>
            <p:cNvPr id="10361" name="Google Shape;10361;p86"/>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6"/>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6"/>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6"/>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6"/>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6"/>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6"/>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6"/>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6"/>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6"/>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6"/>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6"/>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6"/>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6"/>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6"/>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6"/>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6"/>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6"/>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6"/>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6"/>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6"/>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6"/>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6"/>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4" name="Google Shape;10384;p86"/>
          <p:cNvGrpSpPr/>
          <p:nvPr/>
        </p:nvGrpSpPr>
        <p:grpSpPr>
          <a:xfrm>
            <a:off x="5310611" y="1350572"/>
            <a:ext cx="339515" cy="354781"/>
            <a:chOff x="5310611" y="1502972"/>
            <a:chExt cx="339515" cy="354781"/>
          </a:xfrm>
        </p:grpSpPr>
        <p:sp>
          <p:nvSpPr>
            <p:cNvPr id="10385" name="Google Shape;10385;p86"/>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6"/>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6"/>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6"/>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6"/>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6"/>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6"/>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6"/>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6"/>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6"/>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6"/>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6"/>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6"/>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6"/>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6"/>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6"/>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86"/>
          <p:cNvGrpSpPr/>
          <p:nvPr/>
        </p:nvGrpSpPr>
        <p:grpSpPr>
          <a:xfrm>
            <a:off x="6253637" y="3637701"/>
            <a:ext cx="274550" cy="354833"/>
            <a:chOff x="6253637" y="3790101"/>
            <a:chExt cx="274550" cy="354833"/>
          </a:xfrm>
        </p:grpSpPr>
        <p:sp>
          <p:nvSpPr>
            <p:cNvPr id="10402" name="Google Shape;10402;p86"/>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6"/>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6"/>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6"/>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6"/>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6"/>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6"/>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6"/>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6"/>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6"/>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6"/>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6"/>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6"/>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6"/>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6"/>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6"/>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6"/>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86"/>
          <p:cNvGrpSpPr/>
          <p:nvPr/>
        </p:nvGrpSpPr>
        <p:grpSpPr>
          <a:xfrm>
            <a:off x="5802731" y="3637780"/>
            <a:ext cx="274576" cy="354754"/>
            <a:chOff x="5802731" y="3790180"/>
            <a:chExt cx="274576" cy="354754"/>
          </a:xfrm>
        </p:grpSpPr>
        <p:sp>
          <p:nvSpPr>
            <p:cNvPr id="10420" name="Google Shape;10420;p86"/>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6"/>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6"/>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6"/>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6"/>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6"/>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6"/>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6"/>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6"/>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6"/>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6"/>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6"/>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6"/>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6"/>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6"/>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6"/>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6"/>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6"/>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6"/>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6"/>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6"/>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86"/>
          <p:cNvGrpSpPr/>
          <p:nvPr/>
        </p:nvGrpSpPr>
        <p:grpSpPr>
          <a:xfrm>
            <a:off x="5352088" y="3637806"/>
            <a:ext cx="274550" cy="354728"/>
            <a:chOff x="5352088" y="3790206"/>
            <a:chExt cx="274550" cy="354728"/>
          </a:xfrm>
        </p:grpSpPr>
        <p:sp>
          <p:nvSpPr>
            <p:cNvPr id="10442" name="Google Shape;10442;p86"/>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6"/>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6"/>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6"/>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6"/>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6"/>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6"/>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6"/>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6"/>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6"/>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6"/>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6"/>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6"/>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6"/>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6"/>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6"/>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6"/>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6"/>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6"/>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6"/>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6"/>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6"/>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6"/>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6"/>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86"/>
          <p:cNvGrpSpPr/>
          <p:nvPr/>
        </p:nvGrpSpPr>
        <p:grpSpPr>
          <a:xfrm>
            <a:off x="4901706" y="3637675"/>
            <a:ext cx="274550" cy="354859"/>
            <a:chOff x="4901706" y="3790075"/>
            <a:chExt cx="274550" cy="354859"/>
          </a:xfrm>
        </p:grpSpPr>
        <p:sp>
          <p:nvSpPr>
            <p:cNvPr id="10467" name="Google Shape;10467;p86"/>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6"/>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6"/>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6"/>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6"/>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6"/>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6"/>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6"/>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6"/>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6"/>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6"/>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6"/>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6"/>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6"/>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6"/>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6"/>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6"/>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86"/>
          <p:cNvGrpSpPr/>
          <p:nvPr/>
        </p:nvGrpSpPr>
        <p:grpSpPr>
          <a:xfrm>
            <a:off x="8052704" y="1350808"/>
            <a:ext cx="275073" cy="354545"/>
            <a:chOff x="8052704" y="1503208"/>
            <a:chExt cx="275073" cy="354545"/>
          </a:xfrm>
        </p:grpSpPr>
        <p:sp>
          <p:nvSpPr>
            <p:cNvPr id="10485" name="Google Shape;10485;p86"/>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6"/>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6"/>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6"/>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6"/>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6"/>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6"/>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6"/>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6"/>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6"/>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6"/>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6"/>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6"/>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6"/>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6"/>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6"/>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6"/>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86"/>
          <p:cNvGrpSpPr/>
          <p:nvPr/>
        </p:nvGrpSpPr>
        <p:grpSpPr>
          <a:xfrm>
            <a:off x="5794745" y="1350599"/>
            <a:ext cx="274550" cy="354754"/>
            <a:chOff x="5794745" y="1502999"/>
            <a:chExt cx="274550" cy="354754"/>
          </a:xfrm>
        </p:grpSpPr>
        <p:sp>
          <p:nvSpPr>
            <p:cNvPr id="10503" name="Google Shape;10503;p86"/>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6"/>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6"/>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6"/>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6"/>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6"/>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6"/>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6"/>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6"/>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6"/>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6"/>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6"/>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6"/>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6"/>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6"/>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6"/>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6"/>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6"/>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6"/>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6"/>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6"/>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6"/>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6"/>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86"/>
          <p:cNvGrpSpPr/>
          <p:nvPr/>
        </p:nvGrpSpPr>
        <p:grpSpPr>
          <a:xfrm>
            <a:off x="4896940" y="1350599"/>
            <a:ext cx="263316" cy="354754"/>
            <a:chOff x="4896940" y="1502999"/>
            <a:chExt cx="263316" cy="354754"/>
          </a:xfrm>
        </p:grpSpPr>
        <p:sp>
          <p:nvSpPr>
            <p:cNvPr id="10527" name="Google Shape;10527;p86"/>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6"/>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6"/>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6"/>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6"/>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6"/>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6"/>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6"/>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6"/>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6"/>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6"/>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6"/>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6"/>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6"/>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6"/>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6"/>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6"/>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6"/>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6"/>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6"/>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6"/>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86"/>
          <p:cNvGrpSpPr/>
          <p:nvPr/>
        </p:nvGrpSpPr>
        <p:grpSpPr>
          <a:xfrm>
            <a:off x="6255392" y="4115682"/>
            <a:ext cx="274550" cy="354728"/>
            <a:chOff x="6255392" y="4268082"/>
            <a:chExt cx="274550" cy="354728"/>
          </a:xfrm>
        </p:grpSpPr>
        <p:sp>
          <p:nvSpPr>
            <p:cNvPr id="10549" name="Google Shape;10549;p86"/>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6"/>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6"/>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6"/>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6"/>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6"/>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6"/>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6"/>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6"/>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6"/>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6"/>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6"/>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6"/>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6"/>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6"/>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6"/>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6"/>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6"/>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6"/>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6"/>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86"/>
          <p:cNvGrpSpPr/>
          <p:nvPr/>
        </p:nvGrpSpPr>
        <p:grpSpPr>
          <a:xfrm>
            <a:off x="7604076" y="3637675"/>
            <a:ext cx="275807" cy="354859"/>
            <a:chOff x="7604076" y="3790075"/>
            <a:chExt cx="275807" cy="354859"/>
          </a:xfrm>
        </p:grpSpPr>
        <p:sp>
          <p:nvSpPr>
            <p:cNvPr id="10570" name="Google Shape;10570;p86"/>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6"/>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6"/>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6"/>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6"/>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6"/>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6"/>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6"/>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6"/>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6"/>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6"/>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6"/>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6"/>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6"/>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6"/>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6"/>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6"/>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6"/>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6"/>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6"/>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6"/>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6"/>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86"/>
          <p:cNvGrpSpPr/>
          <p:nvPr/>
        </p:nvGrpSpPr>
        <p:grpSpPr>
          <a:xfrm>
            <a:off x="7154427" y="3637806"/>
            <a:ext cx="274550" cy="354493"/>
            <a:chOff x="7154427" y="3790206"/>
            <a:chExt cx="274550" cy="354493"/>
          </a:xfrm>
        </p:grpSpPr>
        <p:sp>
          <p:nvSpPr>
            <p:cNvPr id="10593" name="Google Shape;10593;p86"/>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6"/>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6"/>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6"/>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6"/>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6"/>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6"/>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6"/>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6"/>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6"/>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6"/>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6"/>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6"/>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6"/>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6"/>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6"/>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6"/>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6"/>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6"/>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6"/>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86"/>
          <p:cNvGrpSpPr/>
          <p:nvPr/>
        </p:nvGrpSpPr>
        <p:grpSpPr>
          <a:xfrm>
            <a:off x="8054458" y="1820750"/>
            <a:ext cx="274576" cy="354728"/>
            <a:chOff x="8054458" y="1973150"/>
            <a:chExt cx="274576" cy="354728"/>
          </a:xfrm>
        </p:grpSpPr>
        <p:sp>
          <p:nvSpPr>
            <p:cNvPr id="10614" name="Google Shape;10614;p86"/>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6"/>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6"/>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6"/>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6"/>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6"/>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6"/>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6"/>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6"/>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6"/>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6"/>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6"/>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6"/>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6"/>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6"/>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6"/>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6"/>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6"/>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6"/>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6"/>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6"/>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6"/>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86"/>
          <p:cNvGrpSpPr/>
          <p:nvPr/>
        </p:nvGrpSpPr>
        <p:grpSpPr>
          <a:xfrm>
            <a:off x="7153930" y="1820750"/>
            <a:ext cx="274812" cy="354728"/>
            <a:chOff x="7153930" y="1973150"/>
            <a:chExt cx="274812" cy="354728"/>
          </a:xfrm>
        </p:grpSpPr>
        <p:sp>
          <p:nvSpPr>
            <p:cNvPr id="10637" name="Google Shape;10637;p86"/>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6"/>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6"/>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6"/>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6"/>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6"/>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6"/>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6"/>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6"/>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6"/>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6"/>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6"/>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6"/>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6"/>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6"/>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6"/>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6"/>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6"/>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6"/>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86"/>
          <p:cNvGrpSpPr/>
          <p:nvPr/>
        </p:nvGrpSpPr>
        <p:grpSpPr>
          <a:xfrm>
            <a:off x="6703522" y="1820698"/>
            <a:ext cx="274812" cy="354781"/>
            <a:chOff x="6703522" y="1973098"/>
            <a:chExt cx="274812" cy="354781"/>
          </a:xfrm>
        </p:grpSpPr>
        <p:sp>
          <p:nvSpPr>
            <p:cNvPr id="10657" name="Google Shape;10657;p86"/>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6"/>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6"/>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6"/>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6"/>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6"/>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6"/>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6"/>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6"/>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6"/>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6"/>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6"/>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6"/>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6"/>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6"/>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6"/>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6"/>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6"/>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6"/>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6"/>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6"/>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6"/>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6"/>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6"/>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6"/>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86"/>
          <p:cNvGrpSpPr/>
          <p:nvPr/>
        </p:nvGrpSpPr>
        <p:grpSpPr>
          <a:xfrm>
            <a:off x="6253375" y="1820750"/>
            <a:ext cx="274812" cy="354728"/>
            <a:chOff x="6253375" y="1973150"/>
            <a:chExt cx="274812" cy="354728"/>
          </a:xfrm>
        </p:grpSpPr>
        <p:sp>
          <p:nvSpPr>
            <p:cNvPr id="10683" name="Google Shape;10683;p86"/>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6"/>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6"/>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6"/>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6"/>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6"/>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6"/>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6"/>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6"/>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6"/>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6"/>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6"/>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6"/>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6"/>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6"/>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6"/>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6"/>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6"/>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6"/>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6"/>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6"/>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6"/>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6"/>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6"/>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6"/>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6"/>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6"/>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6"/>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6"/>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6"/>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6"/>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6"/>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6"/>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6"/>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6"/>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6"/>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6"/>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6"/>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86"/>
          <p:cNvGrpSpPr/>
          <p:nvPr/>
        </p:nvGrpSpPr>
        <p:grpSpPr>
          <a:xfrm>
            <a:off x="5802496" y="1820750"/>
            <a:ext cx="275309" cy="354728"/>
            <a:chOff x="5802496" y="1973150"/>
            <a:chExt cx="275309" cy="354728"/>
          </a:xfrm>
        </p:grpSpPr>
        <p:sp>
          <p:nvSpPr>
            <p:cNvPr id="10722" name="Google Shape;10722;p86"/>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6"/>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6"/>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6"/>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6"/>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6"/>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6"/>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6"/>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6"/>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6"/>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6"/>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6"/>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6"/>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6"/>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6"/>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6"/>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6"/>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6"/>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6"/>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6"/>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6"/>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6"/>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6"/>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6"/>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6"/>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6"/>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86"/>
          <p:cNvGrpSpPr/>
          <p:nvPr/>
        </p:nvGrpSpPr>
        <p:grpSpPr>
          <a:xfrm>
            <a:off x="5353083" y="1820750"/>
            <a:ext cx="274576" cy="354728"/>
            <a:chOff x="5353083" y="1973150"/>
            <a:chExt cx="274576" cy="354728"/>
          </a:xfrm>
        </p:grpSpPr>
        <p:sp>
          <p:nvSpPr>
            <p:cNvPr id="10749" name="Google Shape;10749;p86"/>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6"/>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6"/>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6"/>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6"/>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6"/>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6"/>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6"/>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6"/>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6"/>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6"/>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6"/>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6"/>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6"/>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6"/>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6"/>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6"/>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6"/>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6"/>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6"/>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6"/>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86"/>
          <p:cNvGrpSpPr/>
          <p:nvPr/>
        </p:nvGrpSpPr>
        <p:grpSpPr>
          <a:xfrm>
            <a:off x="4902701" y="1820750"/>
            <a:ext cx="274812" cy="354728"/>
            <a:chOff x="4902701" y="1973150"/>
            <a:chExt cx="274812" cy="354728"/>
          </a:xfrm>
        </p:grpSpPr>
        <p:sp>
          <p:nvSpPr>
            <p:cNvPr id="10771" name="Google Shape;10771;p86"/>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6"/>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6"/>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6"/>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6"/>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6"/>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6"/>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6"/>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6"/>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6"/>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6"/>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6"/>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6"/>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6"/>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6"/>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6"/>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6"/>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6"/>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6"/>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6"/>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6"/>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6"/>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6"/>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6"/>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6"/>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86"/>
          <p:cNvGrpSpPr/>
          <p:nvPr/>
        </p:nvGrpSpPr>
        <p:grpSpPr>
          <a:xfrm>
            <a:off x="4902701" y="2727589"/>
            <a:ext cx="272560" cy="354676"/>
            <a:chOff x="4902701" y="2879989"/>
            <a:chExt cx="272560" cy="354676"/>
          </a:xfrm>
        </p:grpSpPr>
        <p:sp>
          <p:nvSpPr>
            <p:cNvPr id="10797" name="Google Shape;10797;p86"/>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6"/>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6"/>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6"/>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6"/>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6"/>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6"/>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6"/>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6"/>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6"/>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6"/>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6"/>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6"/>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6"/>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6"/>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6"/>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6"/>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6"/>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6"/>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6"/>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6"/>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6"/>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6"/>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6"/>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86"/>
          <p:cNvGrpSpPr/>
          <p:nvPr/>
        </p:nvGrpSpPr>
        <p:grpSpPr>
          <a:xfrm>
            <a:off x="5803988" y="4115682"/>
            <a:ext cx="274550" cy="354728"/>
            <a:chOff x="5803988" y="4268082"/>
            <a:chExt cx="274550" cy="354728"/>
          </a:xfrm>
        </p:grpSpPr>
        <p:sp>
          <p:nvSpPr>
            <p:cNvPr id="10822" name="Google Shape;10822;p86"/>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6"/>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6"/>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6"/>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6"/>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6"/>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6"/>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6"/>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6"/>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6"/>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6"/>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6"/>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6"/>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6"/>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6"/>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6"/>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6"/>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6"/>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6"/>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6"/>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6"/>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6"/>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86"/>
          <p:cNvGrpSpPr/>
          <p:nvPr/>
        </p:nvGrpSpPr>
        <p:grpSpPr>
          <a:xfrm>
            <a:off x="5352349" y="4115682"/>
            <a:ext cx="274550" cy="354728"/>
            <a:chOff x="5352349" y="4268082"/>
            <a:chExt cx="274550" cy="354728"/>
          </a:xfrm>
        </p:grpSpPr>
        <p:sp>
          <p:nvSpPr>
            <p:cNvPr id="10845" name="Google Shape;10845;p86"/>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6"/>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6"/>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6"/>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6"/>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6"/>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6"/>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6"/>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6"/>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6"/>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6"/>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6"/>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6"/>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6"/>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6"/>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6"/>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6"/>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6"/>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6"/>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6"/>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6"/>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6"/>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7" name="Google Shape;10867;p86"/>
          <p:cNvGrpSpPr/>
          <p:nvPr/>
        </p:nvGrpSpPr>
        <p:grpSpPr>
          <a:xfrm>
            <a:off x="7606826" y="2266890"/>
            <a:ext cx="274550" cy="354728"/>
            <a:chOff x="7606826" y="2419290"/>
            <a:chExt cx="274550" cy="354728"/>
          </a:xfrm>
        </p:grpSpPr>
        <p:sp>
          <p:nvSpPr>
            <p:cNvPr id="10868" name="Google Shape;10868;p86"/>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6"/>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6"/>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6"/>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6"/>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6"/>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6"/>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6"/>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6"/>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6"/>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6"/>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6"/>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6"/>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6"/>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6"/>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86"/>
          <p:cNvGrpSpPr/>
          <p:nvPr/>
        </p:nvGrpSpPr>
        <p:grpSpPr>
          <a:xfrm>
            <a:off x="7156182" y="2266890"/>
            <a:ext cx="274550" cy="354728"/>
            <a:chOff x="7156182" y="2419290"/>
            <a:chExt cx="274550" cy="354728"/>
          </a:xfrm>
        </p:grpSpPr>
        <p:sp>
          <p:nvSpPr>
            <p:cNvPr id="10884" name="Google Shape;10884;p86"/>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6"/>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6"/>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6"/>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6"/>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6"/>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6"/>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6"/>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6"/>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6"/>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6"/>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6"/>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6"/>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6"/>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6"/>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86"/>
          <p:cNvGrpSpPr/>
          <p:nvPr/>
        </p:nvGrpSpPr>
        <p:grpSpPr>
          <a:xfrm>
            <a:off x="6705276" y="2266890"/>
            <a:ext cx="274812" cy="354728"/>
            <a:chOff x="6705276" y="2419290"/>
            <a:chExt cx="274812" cy="354728"/>
          </a:xfrm>
        </p:grpSpPr>
        <p:sp>
          <p:nvSpPr>
            <p:cNvPr id="10900" name="Google Shape;10900;p86"/>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6"/>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6"/>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6"/>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6"/>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6"/>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6"/>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6"/>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6"/>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6"/>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6"/>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6"/>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6"/>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6"/>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6"/>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6"/>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6"/>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6"/>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6"/>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6"/>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6"/>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6"/>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6"/>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6"/>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6"/>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6"/>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6"/>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6"/>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86"/>
          <p:cNvGrpSpPr/>
          <p:nvPr/>
        </p:nvGrpSpPr>
        <p:grpSpPr>
          <a:xfrm>
            <a:off x="4902936" y="2266890"/>
            <a:ext cx="274576" cy="354728"/>
            <a:chOff x="4902936" y="2419290"/>
            <a:chExt cx="274576" cy="354728"/>
          </a:xfrm>
        </p:grpSpPr>
        <p:sp>
          <p:nvSpPr>
            <p:cNvPr id="10929" name="Google Shape;10929;p86"/>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6"/>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6"/>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6"/>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6"/>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6"/>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6"/>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6"/>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6"/>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6"/>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6"/>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6"/>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6"/>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6"/>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6"/>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6"/>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6"/>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6"/>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6"/>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6"/>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86"/>
          <p:cNvGrpSpPr/>
          <p:nvPr/>
        </p:nvGrpSpPr>
        <p:grpSpPr>
          <a:xfrm>
            <a:off x="7608056" y="3193394"/>
            <a:ext cx="270334" cy="354754"/>
            <a:chOff x="7608056" y="3345794"/>
            <a:chExt cx="270334" cy="354754"/>
          </a:xfrm>
        </p:grpSpPr>
        <p:sp>
          <p:nvSpPr>
            <p:cNvPr id="10950" name="Google Shape;10950;p86"/>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6"/>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6"/>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6"/>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6"/>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6"/>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6"/>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6"/>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6"/>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6"/>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6"/>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6"/>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6"/>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6"/>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6"/>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6"/>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6"/>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6"/>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6"/>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86"/>
          <p:cNvGrpSpPr/>
          <p:nvPr/>
        </p:nvGrpSpPr>
        <p:grpSpPr>
          <a:xfrm>
            <a:off x="6712765" y="4115682"/>
            <a:ext cx="263316" cy="354728"/>
            <a:chOff x="6712765" y="4268082"/>
            <a:chExt cx="263316" cy="354728"/>
          </a:xfrm>
        </p:grpSpPr>
        <p:sp>
          <p:nvSpPr>
            <p:cNvPr id="10970" name="Google Shape;10970;p86"/>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6"/>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6"/>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6"/>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6"/>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6"/>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6"/>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6"/>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6"/>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6"/>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6"/>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6"/>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6"/>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6"/>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6"/>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6"/>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86"/>
          <p:cNvGrpSpPr/>
          <p:nvPr/>
        </p:nvGrpSpPr>
        <p:grpSpPr>
          <a:xfrm>
            <a:off x="5359341" y="2266759"/>
            <a:ext cx="262819" cy="354859"/>
            <a:chOff x="5359341" y="2419159"/>
            <a:chExt cx="262819" cy="354859"/>
          </a:xfrm>
        </p:grpSpPr>
        <p:sp>
          <p:nvSpPr>
            <p:cNvPr id="10987" name="Google Shape;10987;p86"/>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6"/>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6"/>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6"/>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6"/>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6"/>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6"/>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6"/>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6"/>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6"/>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6"/>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6"/>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6"/>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6"/>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6"/>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6"/>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6"/>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6"/>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6"/>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6"/>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6"/>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86"/>
          <p:cNvGrpSpPr/>
          <p:nvPr/>
        </p:nvGrpSpPr>
        <p:grpSpPr>
          <a:xfrm>
            <a:off x="6709282" y="3637806"/>
            <a:ext cx="263316" cy="354493"/>
            <a:chOff x="6709282" y="3790206"/>
            <a:chExt cx="263316" cy="354493"/>
          </a:xfrm>
        </p:grpSpPr>
        <p:sp>
          <p:nvSpPr>
            <p:cNvPr id="11009" name="Google Shape;11009;p86"/>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6"/>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6"/>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6"/>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6"/>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6"/>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6"/>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6"/>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6"/>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6"/>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6"/>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6"/>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6"/>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6"/>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6"/>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6"/>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86"/>
          <p:cNvGrpSpPr/>
          <p:nvPr/>
        </p:nvGrpSpPr>
        <p:grpSpPr>
          <a:xfrm>
            <a:off x="6260629" y="2266890"/>
            <a:ext cx="263055" cy="354493"/>
            <a:chOff x="6260629" y="2419290"/>
            <a:chExt cx="263055" cy="354493"/>
          </a:xfrm>
        </p:grpSpPr>
        <p:sp>
          <p:nvSpPr>
            <p:cNvPr id="11026" name="Google Shape;11026;p86"/>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6"/>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6"/>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6"/>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6"/>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6"/>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6"/>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6"/>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6"/>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6"/>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6"/>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6"/>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6"/>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6"/>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6"/>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86"/>
          <p:cNvGrpSpPr/>
          <p:nvPr/>
        </p:nvGrpSpPr>
        <p:grpSpPr>
          <a:xfrm>
            <a:off x="6260864" y="2727511"/>
            <a:ext cx="263343" cy="354754"/>
            <a:chOff x="6260864" y="2879911"/>
            <a:chExt cx="263343" cy="354754"/>
          </a:xfrm>
        </p:grpSpPr>
        <p:sp>
          <p:nvSpPr>
            <p:cNvPr id="11042" name="Google Shape;11042;p86"/>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6"/>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6"/>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6"/>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6"/>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6"/>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6"/>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6"/>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6"/>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6"/>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6"/>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6"/>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6"/>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6"/>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6"/>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6"/>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6"/>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6"/>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86"/>
          <p:cNvGrpSpPr/>
          <p:nvPr/>
        </p:nvGrpSpPr>
        <p:grpSpPr>
          <a:xfrm>
            <a:off x="8062968" y="2266890"/>
            <a:ext cx="263316" cy="354728"/>
            <a:chOff x="8062968" y="2419290"/>
            <a:chExt cx="263316" cy="354728"/>
          </a:xfrm>
        </p:grpSpPr>
        <p:sp>
          <p:nvSpPr>
            <p:cNvPr id="11061" name="Google Shape;11061;p86"/>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6"/>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6"/>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6"/>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6"/>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6"/>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6"/>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6"/>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6"/>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6"/>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6"/>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6"/>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6"/>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6"/>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6"/>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6"/>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6"/>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86"/>
          <p:cNvGrpSpPr/>
          <p:nvPr/>
        </p:nvGrpSpPr>
        <p:grpSpPr>
          <a:xfrm>
            <a:off x="5809723" y="2266890"/>
            <a:ext cx="263316" cy="354728"/>
            <a:chOff x="5809723" y="2419290"/>
            <a:chExt cx="263316" cy="354728"/>
          </a:xfrm>
        </p:grpSpPr>
        <p:sp>
          <p:nvSpPr>
            <p:cNvPr id="11079" name="Google Shape;11079;p86"/>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6"/>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6"/>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6"/>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6"/>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6"/>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6"/>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6"/>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6"/>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6"/>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6"/>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6"/>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6"/>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6"/>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6"/>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6"/>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6"/>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86"/>
          <p:cNvGrpSpPr/>
          <p:nvPr/>
        </p:nvGrpSpPr>
        <p:grpSpPr>
          <a:xfrm>
            <a:off x="7606826" y="1350599"/>
            <a:ext cx="263552" cy="354754"/>
            <a:chOff x="7606826" y="1502999"/>
            <a:chExt cx="263552" cy="354754"/>
          </a:xfrm>
        </p:grpSpPr>
        <p:sp>
          <p:nvSpPr>
            <p:cNvPr id="11097" name="Google Shape;11097;p86"/>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6"/>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6"/>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6"/>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6"/>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6"/>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6"/>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6"/>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6"/>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6"/>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6"/>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6"/>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6"/>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6"/>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6"/>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6"/>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6"/>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6"/>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86"/>
          <p:cNvGrpSpPr/>
          <p:nvPr/>
        </p:nvGrpSpPr>
        <p:grpSpPr>
          <a:xfrm>
            <a:off x="8060455" y="3637675"/>
            <a:ext cx="264076" cy="354623"/>
            <a:chOff x="8060455" y="3790075"/>
            <a:chExt cx="264076" cy="354623"/>
          </a:xfrm>
        </p:grpSpPr>
        <p:sp>
          <p:nvSpPr>
            <p:cNvPr id="11116" name="Google Shape;11116;p86"/>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6"/>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6"/>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6"/>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6"/>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6"/>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6"/>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6"/>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6"/>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6"/>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6"/>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6"/>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6"/>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6"/>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6"/>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6"/>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6"/>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6"/>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6"/>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6"/>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6"/>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6"/>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6"/>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86"/>
          <p:cNvGrpSpPr/>
          <p:nvPr/>
        </p:nvGrpSpPr>
        <p:grpSpPr>
          <a:xfrm>
            <a:off x="7614550" y="2727511"/>
            <a:ext cx="263316" cy="354754"/>
            <a:chOff x="7614550" y="2879911"/>
            <a:chExt cx="263316" cy="354754"/>
          </a:xfrm>
        </p:grpSpPr>
        <p:sp>
          <p:nvSpPr>
            <p:cNvPr id="11140" name="Google Shape;11140;p86"/>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6"/>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6"/>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6"/>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6"/>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6"/>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6"/>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6"/>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6"/>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6"/>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6"/>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6"/>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6"/>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6"/>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6"/>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6"/>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6"/>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6"/>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6"/>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9" name="Google Shape;11159;p86"/>
          <p:cNvGrpSpPr/>
          <p:nvPr/>
        </p:nvGrpSpPr>
        <p:grpSpPr>
          <a:xfrm>
            <a:off x="4900684" y="4115787"/>
            <a:ext cx="274576" cy="354623"/>
            <a:chOff x="4900684" y="4268187"/>
            <a:chExt cx="274576" cy="354623"/>
          </a:xfrm>
        </p:grpSpPr>
        <p:sp>
          <p:nvSpPr>
            <p:cNvPr id="11160" name="Google Shape;11160;p86"/>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6"/>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6"/>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6"/>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6"/>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6"/>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6"/>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6"/>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6"/>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6"/>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6"/>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6"/>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6"/>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6"/>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6"/>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86"/>
          <p:cNvGrpSpPr/>
          <p:nvPr/>
        </p:nvGrpSpPr>
        <p:grpSpPr>
          <a:xfrm>
            <a:off x="7161654" y="3193394"/>
            <a:ext cx="263343" cy="354754"/>
            <a:chOff x="7161654" y="3345794"/>
            <a:chExt cx="263343" cy="354754"/>
          </a:xfrm>
        </p:grpSpPr>
        <p:sp>
          <p:nvSpPr>
            <p:cNvPr id="11176" name="Google Shape;11176;p86"/>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6"/>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6"/>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6"/>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6"/>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6"/>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6"/>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6"/>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6"/>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6"/>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6"/>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6"/>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6"/>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6"/>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6"/>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6"/>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6"/>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6"/>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6"/>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86"/>
          <p:cNvGrpSpPr/>
          <p:nvPr/>
        </p:nvGrpSpPr>
        <p:grpSpPr>
          <a:xfrm>
            <a:off x="6711770" y="3193394"/>
            <a:ext cx="263081" cy="354754"/>
            <a:chOff x="6711770" y="3345794"/>
            <a:chExt cx="263081" cy="354754"/>
          </a:xfrm>
        </p:grpSpPr>
        <p:sp>
          <p:nvSpPr>
            <p:cNvPr id="11196" name="Google Shape;11196;p86"/>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6"/>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6"/>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6"/>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6"/>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6"/>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6"/>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6"/>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6"/>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6"/>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6"/>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6"/>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6"/>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6"/>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6"/>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6"/>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6"/>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86"/>
          <p:cNvGrpSpPr/>
          <p:nvPr/>
        </p:nvGrpSpPr>
        <p:grpSpPr>
          <a:xfrm>
            <a:off x="7163409" y="2727851"/>
            <a:ext cx="263316" cy="354414"/>
            <a:chOff x="7163409" y="2880251"/>
            <a:chExt cx="263316" cy="354414"/>
          </a:xfrm>
        </p:grpSpPr>
        <p:sp>
          <p:nvSpPr>
            <p:cNvPr id="11214" name="Google Shape;11214;p86"/>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6"/>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6"/>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6"/>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6"/>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6"/>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6"/>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6"/>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6"/>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6"/>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6"/>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6"/>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86"/>
          <p:cNvGrpSpPr/>
          <p:nvPr/>
        </p:nvGrpSpPr>
        <p:grpSpPr>
          <a:xfrm>
            <a:off x="6712032" y="2727772"/>
            <a:ext cx="263316" cy="354493"/>
            <a:chOff x="6712032" y="2880172"/>
            <a:chExt cx="263316" cy="354493"/>
          </a:xfrm>
        </p:grpSpPr>
        <p:sp>
          <p:nvSpPr>
            <p:cNvPr id="11227" name="Google Shape;11227;p86"/>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6"/>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6"/>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6"/>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6"/>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6"/>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6"/>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6"/>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6"/>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6"/>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6"/>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6"/>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6"/>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6"/>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6"/>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6"/>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6"/>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6"/>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6"/>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6"/>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6"/>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86"/>
          <p:cNvGrpSpPr/>
          <p:nvPr/>
        </p:nvGrpSpPr>
        <p:grpSpPr>
          <a:xfrm>
            <a:off x="6261624" y="3193394"/>
            <a:ext cx="263316" cy="354754"/>
            <a:chOff x="6261624" y="3345794"/>
            <a:chExt cx="263316" cy="354754"/>
          </a:xfrm>
        </p:grpSpPr>
        <p:sp>
          <p:nvSpPr>
            <p:cNvPr id="11249" name="Google Shape;11249;p86"/>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6"/>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6"/>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6"/>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6"/>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6"/>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6"/>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6"/>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6"/>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6"/>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6"/>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6"/>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6"/>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6"/>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6"/>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6"/>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6"/>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6"/>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6"/>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6"/>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6"/>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6"/>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6"/>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6"/>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6"/>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6"/>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6"/>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6"/>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7" name="Google Shape;11277;p86"/>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8" name="Google Shape;11278;p86"/>
          <p:cNvGrpSpPr/>
          <p:nvPr/>
        </p:nvGrpSpPr>
        <p:grpSpPr>
          <a:xfrm>
            <a:off x="5811739" y="3193394"/>
            <a:ext cx="263316" cy="354754"/>
            <a:chOff x="5811739" y="3345794"/>
            <a:chExt cx="263316" cy="354754"/>
          </a:xfrm>
        </p:grpSpPr>
        <p:sp>
          <p:nvSpPr>
            <p:cNvPr id="11279" name="Google Shape;11279;p86"/>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6"/>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6"/>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6"/>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6"/>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6"/>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6"/>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6"/>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6"/>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6"/>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6"/>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6"/>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6"/>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6"/>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6"/>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6"/>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6"/>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6"/>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6"/>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6"/>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6"/>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86"/>
          <p:cNvGrpSpPr/>
          <p:nvPr/>
        </p:nvGrpSpPr>
        <p:grpSpPr>
          <a:xfrm>
            <a:off x="5363818" y="3193394"/>
            <a:ext cx="259074" cy="354493"/>
            <a:chOff x="5363818" y="3345794"/>
            <a:chExt cx="259074" cy="354493"/>
          </a:xfrm>
        </p:grpSpPr>
        <p:sp>
          <p:nvSpPr>
            <p:cNvPr id="11301" name="Google Shape;11301;p86"/>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6"/>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6"/>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6"/>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6"/>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6"/>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6"/>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6"/>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6"/>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6"/>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6"/>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6"/>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6"/>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6"/>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6"/>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6"/>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6"/>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6"/>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6"/>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6"/>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6"/>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6"/>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6"/>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6"/>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6"/>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86"/>
          <p:cNvGrpSpPr/>
          <p:nvPr/>
        </p:nvGrpSpPr>
        <p:grpSpPr>
          <a:xfrm>
            <a:off x="4912939" y="3193263"/>
            <a:ext cx="261326" cy="354885"/>
            <a:chOff x="4912939" y="3345663"/>
            <a:chExt cx="261326" cy="354885"/>
          </a:xfrm>
        </p:grpSpPr>
        <p:sp>
          <p:nvSpPr>
            <p:cNvPr id="11327" name="Google Shape;11327;p86"/>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6"/>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6"/>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6"/>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6"/>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6"/>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6"/>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6"/>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6"/>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6"/>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6"/>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6"/>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6"/>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6"/>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6"/>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6"/>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6"/>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6"/>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6"/>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6"/>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6"/>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86"/>
          <p:cNvGrpSpPr/>
          <p:nvPr/>
        </p:nvGrpSpPr>
        <p:grpSpPr>
          <a:xfrm>
            <a:off x="5809723" y="2727511"/>
            <a:ext cx="263081" cy="355016"/>
            <a:chOff x="5809723" y="2879911"/>
            <a:chExt cx="263081" cy="355016"/>
          </a:xfrm>
        </p:grpSpPr>
        <p:sp>
          <p:nvSpPr>
            <p:cNvPr id="11349" name="Google Shape;11349;p86"/>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6"/>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6"/>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6"/>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6"/>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6"/>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6"/>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6"/>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6"/>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6"/>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6"/>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6"/>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6"/>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6"/>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6"/>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6"/>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6"/>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6"/>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6"/>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6"/>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6"/>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6"/>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6"/>
          <p:cNvGrpSpPr/>
          <p:nvPr/>
        </p:nvGrpSpPr>
        <p:grpSpPr>
          <a:xfrm>
            <a:off x="7616069" y="4115656"/>
            <a:ext cx="263316" cy="354754"/>
            <a:chOff x="7616069" y="4268056"/>
            <a:chExt cx="263316" cy="354754"/>
          </a:xfrm>
        </p:grpSpPr>
        <p:sp>
          <p:nvSpPr>
            <p:cNvPr id="11372" name="Google Shape;11372;p86"/>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6"/>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6"/>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6"/>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6"/>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6"/>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6"/>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6"/>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6"/>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6"/>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6"/>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6"/>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6"/>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6"/>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6"/>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6"/>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6"/>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6"/>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6"/>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6"/>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6"/>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6"/>
          <p:cNvGrpSpPr/>
          <p:nvPr/>
        </p:nvGrpSpPr>
        <p:grpSpPr>
          <a:xfrm>
            <a:off x="7164404" y="4115918"/>
            <a:ext cx="263316" cy="354493"/>
            <a:chOff x="7164404" y="4268318"/>
            <a:chExt cx="263316" cy="354493"/>
          </a:xfrm>
        </p:grpSpPr>
        <p:sp>
          <p:nvSpPr>
            <p:cNvPr id="11394" name="Google Shape;11394;p86"/>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6"/>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6"/>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6"/>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6"/>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6"/>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6"/>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6"/>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6"/>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6"/>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6"/>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6"/>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6"/>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6"/>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6"/>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6"/>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86"/>
          <p:cNvGrpSpPr/>
          <p:nvPr/>
        </p:nvGrpSpPr>
        <p:grpSpPr>
          <a:xfrm>
            <a:off x="5358346" y="2727511"/>
            <a:ext cx="263316" cy="354754"/>
            <a:chOff x="5358346" y="2879911"/>
            <a:chExt cx="263316" cy="354754"/>
          </a:xfrm>
        </p:grpSpPr>
        <p:sp>
          <p:nvSpPr>
            <p:cNvPr id="11411" name="Google Shape;11411;p86"/>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6"/>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6"/>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6"/>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6"/>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6"/>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6"/>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6"/>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6"/>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6"/>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6"/>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6"/>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6"/>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6"/>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6"/>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6"/>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6"/>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6"/>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6"/>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6"/>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6"/>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86"/>
          <p:cNvGrpSpPr/>
          <p:nvPr/>
        </p:nvGrpSpPr>
        <p:grpSpPr>
          <a:xfrm>
            <a:off x="8061450" y="3193342"/>
            <a:ext cx="263316" cy="354807"/>
            <a:chOff x="8061450" y="3345742"/>
            <a:chExt cx="263316" cy="354807"/>
          </a:xfrm>
        </p:grpSpPr>
        <p:sp>
          <p:nvSpPr>
            <p:cNvPr id="11433" name="Google Shape;11433;p86"/>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6"/>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6"/>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6"/>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6"/>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6"/>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6"/>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6"/>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6"/>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6"/>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6"/>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6"/>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6"/>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6"/>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6"/>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6"/>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86"/>
          <p:cNvGrpSpPr/>
          <p:nvPr/>
        </p:nvGrpSpPr>
        <p:grpSpPr>
          <a:xfrm>
            <a:off x="8065953" y="2727511"/>
            <a:ext cx="263081" cy="354754"/>
            <a:chOff x="8065953" y="2879911"/>
            <a:chExt cx="263081" cy="354754"/>
          </a:xfrm>
        </p:grpSpPr>
        <p:sp>
          <p:nvSpPr>
            <p:cNvPr id="11450" name="Google Shape;11450;p86"/>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6"/>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6"/>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6"/>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6"/>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6"/>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6"/>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6"/>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6"/>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6"/>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6"/>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6"/>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6"/>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6"/>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6"/>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6"/>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6"/>
          <p:cNvGrpSpPr/>
          <p:nvPr/>
        </p:nvGrpSpPr>
        <p:grpSpPr>
          <a:xfrm>
            <a:off x="8064199" y="4115918"/>
            <a:ext cx="270308" cy="354493"/>
            <a:chOff x="8064199" y="4268318"/>
            <a:chExt cx="270308" cy="354493"/>
          </a:xfrm>
        </p:grpSpPr>
        <p:sp>
          <p:nvSpPr>
            <p:cNvPr id="11467" name="Google Shape;11467;p86"/>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6"/>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6"/>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6"/>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6"/>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6"/>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6"/>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6"/>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6"/>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6"/>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6"/>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6"/>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6"/>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6"/>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6"/>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6"/>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6"/>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6"/>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5" name="Google Shape;11485;p86"/>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486" name="Google Shape;11486;p86"/>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90"/>
        <p:cNvGrpSpPr/>
        <p:nvPr/>
      </p:nvGrpSpPr>
      <p:grpSpPr>
        <a:xfrm>
          <a:off x="0" y="0"/>
          <a:ext cx="0" cy="0"/>
          <a:chOff x="0" y="0"/>
          <a:chExt cx="0" cy="0"/>
        </a:xfrm>
      </p:grpSpPr>
      <p:grpSp>
        <p:nvGrpSpPr>
          <p:cNvPr id="11491" name="Google Shape;11491;p87"/>
          <p:cNvGrpSpPr/>
          <p:nvPr/>
        </p:nvGrpSpPr>
        <p:grpSpPr>
          <a:xfrm>
            <a:off x="3511608" y="3163570"/>
            <a:ext cx="381482" cy="366926"/>
            <a:chOff x="3511608" y="3348218"/>
            <a:chExt cx="381482" cy="366926"/>
          </a:xfrm>
        </p:grpSpPr>
        <p:sp>
          <p:nvSpPr>
            <p:cNvPr id="11492" name="Google Shape;11492;p87"/>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7"/>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7"/>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7"/>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7"/>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7"/>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7"/>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7"/>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7"/>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7"/>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7"/>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7"/>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7"/>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7"/>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6" name="Google Shape;11506;p87"/>
          <p:cNvGrpSpPr/>
          <p:nvPr/>
        </p:nvGrpSpPr>
        <p:grpSpPr>
          <a:xfrm>
            <a:off x="1849816" y="3622692"/>
            <a:ext cx="163616" cy="366665"/>
            <a:chOff x="1849816" y="3807339"/>
            <a:chExt cx="163616" cy="366665"/>
          </a:xfrm>
        </p:grpSpPr>
        <p:sp>
          <p:nvSpPr>
            <p:cNvPr id="11507" name="Google Shape;11507;p87"/>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7"/>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7"/>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7"/>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7"/>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7"/>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7"/>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7"/>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7"/>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7"/>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7"/>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7"/>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7"/>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7"/>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1" name="Google Shape;11521;p87"/>
          <p:cNvGrpSpPr/>
          <p:nvPr/>
        </p:nvGrpSpPr>
        <p:grpSpPr>
          <a:xfrm>
            <a:off x="2274757" y="3622666"/>
            <a:ext cx="202292" cy="366430"/>
            <a:chOff x="2274757" y="3807313"/>
            <a:chExt cx="202292" cy="366430"/>
          </a:xfrm>
        </p:grpSpPr>
        <p:sp>
          <p:nvSpPr>
            <p:cNvPr id="11522" name="Google Shape;11522;p87"/>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7"/>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7"/>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7"/>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7"/>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7"/>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7"/>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7"/>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7"/>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7"/>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87"/>
          <p:cNvGrpSpPr/>
          <p:nvPr/>
        </p:nvGrpSpPr>
        <p:grpSpPr>
          <a:xfrm>
            <a:off x="3972716" y="3163570"/>
            <a:ext cx="366404" cy="366665"/>
            <a:chOff x="3972716" y="3348218"/>
            <a:chExt cx="366404" cy="366665"/>
          </a:xfrm>
        </p:grpSpPr>
        <p:sp>
          <p:nvSpPr>
            <p:cNvPr id="11533" name="Google Shape;11533;p87"/>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7"/>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7"/>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7"/>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7"/>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7"/>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7"/>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7"/>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7"/>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7"/>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7"/>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7"/>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87"/>
          <p:cNvGrpSpPr/>
          <p:nvPr/>
        </p:nvGrpSpPr>
        <p:grpSpPr>
          <a:xfrm>
            <a:off x="866528" y="3163701"/>
            <a:ext cx="317405" cy="366534"/>
            <a:chOff x="866528" y="3348348"/>
            <a:chExt cx="317405" cy="366534"/>
          </a:xfrm>
        </p:grpSpPr>
        <p:sp>
          <p:nvSpPr>
            <p:cNvPr id="11546" name="Google Shape;11546;p87"/>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7"/>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7"/>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7"/>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7"/>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7"/>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7"/>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7"/>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7"/>
          <p:cNvGrpSpPr/>
          <p:nvPr/>
        </p:nvGrpSpPr>
        <p:grpSpPr>
          <a:xfrm>
            <a:off x="1316818" y="3163648"/>
            <a:ext cx="310872" cy="366848"/>
            <a:chOff x="1316818" y="3348296"/>
            <a:chExt cx="310872" cy="366848"/>
          </a:xfrm>
        </p:grpSpPr>
        <p:sp>
          <p:nvSpPr>
            <p:cNvPr id="11555" name="Google Shape;11555;p87"/>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7"/>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7"/>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7"/>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7"/>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7"/>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7"/>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7"/>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7"/>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7"/>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7"/>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7"/>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7"/>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7"/>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7"/>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7"/>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7"/>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7"/>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7"/>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7"/>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7"/>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7"/>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7"/>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7"/>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87"/>
          <p:cNvGrpSpPr/>
          <p:nvPr/>
        </p:nvGrpSpPr>
        <p:grpSpPr>
          <a:xfrm>
            <a:off x="3105248" y="3163596"/>
            <a:ext cx="305620" cy="366430"/>
            <a:chOff x="3105248" y="3348244"/>
            <a:chExt cx="305620" cy="366430"/>
          </a:xfrm>
        </p:grpSpPr>
        <p:sp>
          <p:nvSpPr>
            <p:cNvPr id="11580" name="Google Shape;11580;p87"/>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7"/>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7"/>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7"/>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7"/>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7"/>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7"/>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87"/>
          <p:cNvGrpSpPr/>
          <p:nvPr/>
        </p:nvGrpSpPr>
        <p:grpSpPr>
          <a:xfrm>
            <a:off x="2661988" y="3163570"/>
            <a:ext cx="304078" cy="366665"/>
            <a:chOff x="2661988" y="3348218"/>
            <a:chExt cx="304078" cy="366665"/>
          </a:xfrm>
        </p:grpSpPr>
        <p:sp>
          <p:nvSpPr>
            <p:cNvPr id="11588" name="Google Shape;11588;p87"/>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7"/>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7"/>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7"/>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7"/>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7"/>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7"/>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7"/>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7"/>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7"/>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7"/>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7"/>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7"/>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7"/>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7"/>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7"/>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7"/>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7"/>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7"/>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87"/>
          <p:cNvGrpSpPr/>
          <p:nvPr/>
        </p:nvGrpSpPr>
        <p:grpSpPr>
          <a:xfrm>
            <a:off x="2212927" y="3164249"/>
            <a:ext cx="307606" cy="366482"/>
            <a:chOff x="2212927" y="3348897"/>
            <a:chExt cx="307606" cy="366482"/>
          </a:xfrm>
        </p:grpSpPr>
        <p:sp>
          <p:nvSpPr>
            <p:cNvPr id="11608" name="Google Shape;11608;p87"/>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7"/>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7"/>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7"/>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7"/>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7"/>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7"/>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7"/>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7"/>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7"/>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87"/>
          <p:cNvGrpSpPr/>
          <p:nvPr/>
        </p:nvGrpSpPr>
        <p:grpSpPr>
          <a:xfrm>
            <a:off x="1764389" y="3163570"/>
            <a:ext cx="310114" cy="366665"/>
            <a:chOff x="1764389" y="3348218"/>
            <a:chExt cx="310114" cy="366665"/>
          </a:xfrm>
        </p:grpSpPr>
        <p:sp>
          <p:nvSpPr>
            <p:cNvPr id="11619" name="Google Shape;11619;p87"/>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7"/>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7"/>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7"/>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7"/>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7"/>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7"/>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7"/>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7"/>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7"/>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7"/>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7"/>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7"/>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7"/>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7"/>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7"/>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7"/>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7"/>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7"/>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7"/>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9" name="Google Shape;11639;p87"/>
          <p:cNvGrpSpPr/>
          <p:nvPr/>
        </p:nvGrpSpPr>
        <p:grpSpPr>
          <a:xfrm>
            <a:off x="2777572" y="3622640"/>
            <a:ext cx="81716" cy="366717"/>
            <a:chOff x="2777572" y="3807287"/>
            <a:chExt cx="81716" cy="366717"/>
          </a:xfrm>
        </p:grpSpPr>
        <p:sp>
          <p:nvSpPr>
            <p:cNvPr id="11640" name="Google Shape;11640;p87"/>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7"/>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7"/>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7"/>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7"/>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7"/>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7"/>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7"/>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7"/>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7"/>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7"/>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1" name="Google Shape;11651;p87"/>
          <p:cNvGrpSpPr/>
          <p:nvPr/>
        </p:nvGrpSpPr>
        <p:grpSpPr>
          <a:xfrm>
            <a:off x="3934014" y="4145133"/>
            <a:ext cx="366665" cy="256334"/>
            <a:chOff x="3934014" y="4329780"/>
            <a:chExt cx="366665" cy="256334"/>
          </a:xfrm>
        </p:grpSpPr>
        <p:sp>
          <p:nvSpPr>
            <p:cNvPr id="11652" name="Google Shape;11652;p87"/>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7"/>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7"/>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7"/>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7"/>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7"/>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7"/>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7"/>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7"/>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7"/>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7"/>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7"/>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7"/>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87"/>
          <p:cNvGrpSpPr/>
          <p:nvPr/>
        </p:nvGrpSpPr>
        <p:grpSpPr>
          <a:xfrm>
            <a:off x="947670" y="3622692"/>
            <a:ext cx="194295" cy="366404"/>
            <a:chOff x="947670" y="3807339"/>
            <a:chExt cx="194295" cy="366404"/>
          </a:xfrm>
        </p:grpSpPr>
        <p:sp>
          <p:nvSpPr>
            <p:cNvPr id="11666" name="Google Shape;11666;p87"/>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7"/>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7"/>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7"/>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7"/>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7"/>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7"/>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7"/>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7"/>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7"/>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6" name="Google Shape;11676;p87"/>
          <p:cNvGrpSpPr/>
          <p:nvPr/>
        </p:nvGrpSpPr>
        <p:grpSpPr>
          <a:xfrm>
            <a:off x="3420379" y="4101910"/>
            <a:ext cx="368939" cy="342283"/>
            <a:chOff x="3420379" y="4286557"/>
            <a:chExt cx="368939" cy="342283"/>
          </a:xfrm>
        </p:grpSpPr>
        <p:sp>
          <p:nvSpPr>
            <p:cNvPr id="11677" name="Google Shape;11677;p87"/>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7"/>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7"/>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7"/>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7"/>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7"/>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7"/>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7"/>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7"/>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7"/>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7"/>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7"/>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7"/>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7"/>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7"/>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7"/>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87"/>
          <p:cNvGrpSpPr/>
          <p:nvPr/>
        </p:nvGrpSpPr>
        <p:grpSpPr>
          <a:xfrm>
            <a:off x="3965190" y="3657605"/>
            <a:ext cx="369801" cy="296813"/>
            <a:chOff x="3965190" y="3842252"/>
            <a:chExt cx="369801" cy="296813"/>
          </a:xfrm>
        </p:grpSpPr>
        <p:sp>
          <p:nvSpPr>
            <p:cNvPr id="11694" name="Google Shape;11694;p87"/>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7"/>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7"/>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7"/>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7"/>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7"/>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7"/>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7"/>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7"/>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7"/>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7"/>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7"/>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7"/>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7"/>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7"/>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7"/>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7"/>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7"/>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7"/>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7"/>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7"/>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87"/>
          <p:cNvGrpSpPr/>
          <p:nvPr/>
        </p:nvGrpSpPr>
        <p:grpSpPr>
          <a:xfrm>
            <a:off x="3506590" y="3649164"/>
            <a:ext cx="396796" cy="313407"/>
            <a:chOff x="3506590" y="3833812"/>
            <a:chExt cx="396796" cy="313407"/>
          </a:xfrm>
        </p:grpSpPr>
        <p:sp>
          <p:nvSpPr>
            <p:cNvPr id="11716" name="Google Shape;11716;p87"/>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7"/>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7"/>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87"/>
          <p:cNvGrpSpPr/>
          <p:nvPr/>
        </p:nvGrpSpPr>
        <p:grpSpPr>
          <a:xfrm>
            <a:off x="2769288" y="1780716"/>
            <a:ext cx="104556" cy="366665"/>
            <a:chOff x="2769288" y="1965364"/>
            <a:chExt cx="104556" cy="366665"/>
          </a:xfrm>
        </p:grpSpPr>
        <p:sp>
          <p:nvSpPr>
            <p:cNvPr id="11720" name="Google Shape;11720;p87"/>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7"/>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7"/>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7"/>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7"/>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7"/>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7"/>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7"/>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7"/>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7"/>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7"/>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7"/>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2" name="Google Shape;11732;p87"/>
          <p:cNvGrpSpPr/>
          <p:nvPr/>
        </p:nvGrpSpPr>
        <p:grpSpPr>
          <a:xfrm>
            <a:off x="3966679" y="1826213"/>
            <a:ext cx="367162" cy="275698"/>
            <a:chOff x="3966679" y="2010861"/>
            <a:chExt cx="367162" cy="275698"/>
          </a:xfrm>
        </p:grpSpPr>
        <p:sp>
          <p:nvSpPr>
            <p:cNvPr id="11733" name="Google Shape;11733;p87"/>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7"/>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7"/>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7"/>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7"/>
          <p:cNvGrpSpPr/>
          <p:nvPr/>
        </p:nvGrpSpPr>
        <p:grpSpPr>
          <a:xfrm>
            <a:off x="1752577" y="1840847"/>
            <a:ext cx="366404" cy="246220"/>
            <a:chOff x="1752577" y="2025495"/>
            <a:chExt cx="366404" cy="246220"/>
          </a:xfrm>
        </p:grpSpPr>
        <p:sp>
          <p:nvSpPr>
            <p:cNvPr id="11738" name="Google Shape;11738;p87"/>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7"/>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7"/>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7"/>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7"/>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7"/>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7"/>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7"/>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7"/>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7"/>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7"/>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7"/>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7"/>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7"/>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7"/>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7"/>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87"/>
          <p:cNvGrpSpPr/>
          <p:nvPr/>
        </p:nvGrpSpPr>
        <p:grpSpPr>
          <a:xfrm>
            <a:off x="1309553" y="1884933"/>
            <a:ext cx="366404" cy="158363"/>
            <a:chOff x="1309553" y="2069580"/>
            <a:chExt cx="366404" cy="158363"/>
          </a:xfrm>
        </p:grpSpPr>
        <p:sp>
          <p:nvSpPr>
            <p:cNvPr id="11755" name="Google Shape;11755;p87"/>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7"/>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7"/>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7"/>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7"/>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7"/>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7"/>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7"/>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7"/>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7"/>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7"/>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7"/>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7"/>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7"/>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7"/>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7"/>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7"/>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7"/>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7"/>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7"/>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7"/>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7"/>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7"/>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7"/>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7"/>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7"/>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87"/>
          <p:cNvGrpSpPr/>
          <p:nvPr/>
        </p:nvGrpSpPr>
        <p:grpSpPr>
          <a:xfrm>
            <a:off x="866528" y="1904114"/>
            <a:ext cx="366639" cy="119635"/>
            <a:chOff x="866528" y="2088762"/>
            <a:chExt cx="366639" cy="119635"/>
          </a:xfrm>
        </p:grpSpPr>
        <p:sp>
          <p:nvSpPr>
            <p:cNvPr id="11782" name="Google Shape;11782;p87"/>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7"/>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7"/>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7"/>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7"/>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7"/>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7"/>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7"/>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7"/>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7"/>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7"/>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7"/>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7"/>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7"/>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87"/>
          <p:cNvGrpSpPr/>
          <p:nvPr/>
        </p:nvGrpSpPr>
        <p:grpSpPr>
          <a:xfrm>
            <a:off x="2329269" y="1780664"/>
            <a:ext cx="98807" cy="366273"/>
            <a:chOff x="2329269" y="1965312"/>
            <a:chExt cx="98807" cy="366273"/>
          </a:xfrm>
        </p:grpSpPr>
        <p:sp>
          <p:nvSpPr>
            <p:cNvPr id="11797" name="Google Shape;11797;p87"/>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7"/>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7"/>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87"/>
          <p:cNvGrpSpPr/>
          <p:nvPr/>
        </p:nvGrpSpPr>
        <p:grpSpPr>
          <a:xfrm>
            <a:off x="3208053" y="1780324"/>
            <a:ext cx="112344" cy="366926"/>
            <a:chOff x="3208053" y="1964972"/>
            <a:chExt cx="112344" cy="366926"/>
          </a:xfrm>
        </p:grpSpPr>
        <p:sp>
          <p:nvSpPr>
            <p:cNvPr id="11801" name="Google Shape;11801;p87"/>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7"/>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7"/>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7"/>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7"/>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7"/>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87"/>
          <p:cNvGrpSpPr/>
          <p:nvPr/>
        </p:nvGrpSpPr>
        <p:grpSpPr>
          <a:xfrm>
            <a:off x="3225379" y="3622692"/>
            <a:ext cx="72413" cy="366404"/>
            <a:chOff x="3225379" y="3807339"/>
            <a:chExt cx="72413" cy="366404"/>
          </a:xfrm>
        </p:grpSpPr>
        <p:sp>
          <p:nvSpPr>
            <p:cNvPr id="11808" name="Google Shape;11808;p87"/>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7"/>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7"/>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7"/>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7"/>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7"/>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7"/>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7"/>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87"/>
          <p:cNvGrpSpPr/>
          <p:nvPr/>
        </p:nvGrpSpPr>
        <p:grpSpPr>
          <a:xfrm>
            <a:off x="3523916" y="1826448"/>
            <a:ext cx="366665" cy="275201"/>
            <a:chOff x="3523916" y="2011096"/>
            <a:chExt cx="366665" cy="275201"/>
          </a:xfrm>
        </p:grpSpPr>
        <p:sp>
          <p:nvSpPr>
            <p:cNvPr id="11817" name="Google Shape;11817;p87"/>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7"/>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7"/>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7"/>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7"/>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7"/>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7"/>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7"/>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7"/>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7"/>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7"/>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7"/>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7"/>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7"/>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7"/>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7"/>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7"/>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7"/>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7"/>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7"/>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87"/>
          <p:cNvGrpSpPr/>
          <p:nvPr/>
        </p:nvGrpSpPr>
        <p:grpSpPr>
          <a:xfrm>
            <a:off x="1742777" y="1315349"/>
            <a:ext cx="393791" cy="366744"/>
            <a:chOff x="1742777" y="1499997"/>
            <a:chExt cx="393791" cy="366744"/>
          </a:xfrm>
        </p:grpSpPr>
        <p:sp>
          <p:nvSpPr>
            <p:cNvPr id="11838" name="Google Shape;11838;p87"/>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7"/>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7"/>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7"/>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7"/>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7"/>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7"/>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7"/>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7"/>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7"/>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7"/>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7"/>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7"/>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7"/>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2" name="Google Shape;11852;p87"/>
          <p:cNvGrpSpPr/>
          <p:nvPr/>
        </p:nvGrpSpPr>
        <p:grpSpPr>
          <a:xfrm>
            <a:off x="4014449" y="1315349"/>
            <a:ext cx="319914" cy="366639"/>
            <a:chOff x="4014449" y="1499997"/>
            <a:chExt cx="319914" cy="366639"/>
          </a:xfrm>
        </p:grpSpPr>
        <p:sp>
          <p:nvSpPr>
            <p:cNvPr id="11853" name="Google Shape;11853;p87"/>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7"/>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7"/>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7"/>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7"/>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7"/>
          <p:cNvGrpSpPr/>
          <p:nvPr/>
        </p:nvGrpSpPr>
        <p:grpSpPr>
          <a:xfrm>
            <a:off x="866267" y="1406813"/>
            <a:ext cx="367397" cy="183711"/>
            <a:chOff x="866267" y="1591460"/>
            <a:chExt cx="367397" cy="183711"/>
          </a:xfrm>
        </p:grpSpPr>
        <p:sp>
          <p:nvSpPr>
            <p:cNvPr id="11859" name="Google Shape;11859;p87"/>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7"/>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7"/>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7"/>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7"/>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7"/>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7"/>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7"/>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7"/>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7"/>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7"/>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7"/>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7"/>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7"/>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7"/>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7"/>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7"/>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7"/>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87"/>
          <p:cNvGrpSpPr/>
          <p:nvPr/>
        </p:nvGrpSpPr>
        <p:grpSpPr>
          <a:xfrm>
            <a:off x="3117843" y="1315244"/>
            <a:ext cx="327440" cy="366744"/>
            <a:chOff x="3117843" y="1499892"/>
            <a:chExt cx="327440" cy="366744"/>
          </a:xfrm>
        </p:grpSpPr>
        <p:sp>
          <p:nvSpPr>
            <p:cNvPr id="11878" name="Google Shape;11878;p87"/>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7"/>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7"/>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7"/>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7"/>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7"/>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7"/>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87"/>
          <p:cNvGrpSpPr/>
          <p:nvPr/>
        </p:nvGrpSpPr>
        <p:grpSpPr>
          <a:xfrm>
            <a:off x="2667005" y="1315349"/>
            <a:ext cx="336770" cy="366639"/>
            <a:chOff x="2667005" y="1499997"/>
            <a:chExt cx="336770" cy="366639"/>
          </a:xfrm>
        </p:grpSpPr>
        <p:sp>
          <p:nvSpPr>
            <p:cNvPr id="11886" name="Google Shape;11886;p87"/>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7"/>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7"/>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7"/>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7"/>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7"/>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7"/>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7"/>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7"/>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7"/>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7"/>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7"/>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7"/>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7"/>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7"/>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7"/>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7"/>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7"/>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7"/>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87"/>
          <p:cNvGrpSpPr/>
          <p:nvPr/>
        </p:nvGrpSpPr>
        <p:grpSpPr>
          <a:xfrm>
            <a:off x="3564866" y="1315349"/>
            <a:ext cx="326473" cy="366639"/>
            <a:chOff x="3564866" y="1499997"/>
            <a:chExt cx="326473" cy="366639"/>
          </a:xfrm>
        </p:grpSpPr>
        <p:sp>
          <p:nvSpPr>
            <p:cNvPr id="11906" name="Google Shape;11906;p87"/>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7"/>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7"/>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7"/>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7"/>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7"/>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7"/>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7"/>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7"/>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87"/>
          <p:cNvGrpSpPr/>
          <p:nvPr/>
        </p:nvGrpSpPr>
        <p:grpSpPr>
          <a:xfrm>
            <a:off x="1314074" y="1315349"/>
            <a:ext cx="364392" cy="366639"/>
            <a:chOff x="1314074" y="1499997"/>
            <a:chExt cx="364392" cy="366639"/>
          </a:xfrm>
        </p:grpSpPr>
        <p:sp>
          <p:nvSpPr>
            <p:cNvPr id="11916" name="Google Shape;11916;p87"/>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7"/>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7"/>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7"/>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7"/>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7"/>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7"/>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7"/>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7"/>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7"/>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7"/>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7"/>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87"/>
          <p:cNvGrpSpPr/>
          <p:nvPr/>
        </p:nvGrpSpPr>
        <p:grpSpPr>
          <a:xfrm>
            <a:off x="2220479" y="1315349"/>
            <a:ext cx="337005" cy="366639"/>
            <a:chOff x="2220479" y="1499997"/>
            <a:chExt cx="337005" cy="366639"/>
          </a:xfrm>
        </p:grpSpPr>
        <p:sp>
          <p:nvSpPr>
            <p:cNvPr id="11929" name="Google Shape;11929;p87"/>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7"/>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7"/>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7"/>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7"/>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7"/>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7"/>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7"/>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7"/>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7"/>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7"/>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7"/>
          <p:cNvGrpSpPr/>
          <p:nvPr/>
        </p:nvGrpSpPr>
        <p:grpSpPr>
          <a:xfrm>
            <a:off x="4105155" y="2241328"/>
            <a:ext cx="87230" cy="366430"/>
            <a:chOff x="4105155" y="2425976"/>
            <a:chExt cx="87230" cy="366430"/>
          </a:xfrm>
        </p:grpSpPr>
        <p:sp>
          <p:nvSpPr>
            <p:cNvPr id="11941" name="Google Shape;11941;p87"/>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7"/>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7"/>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7"/>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7"/>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7"/>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87"/>
          <p:cNvGrpSpPr/>
          <p:nvPr/>
        </p:nvGrpSpPr>
        <p:grpSpPr>
          <a:xfrm>
            <a:off x="1808109" y="2241354"/>
            <a:ext cx="267884" cy="366639"/>
            <a:chOff x="1808109" y="2426002"/>
            <a:chExt cx="267884" cy="366639"/>
          </a:xfrm>
        </p:grpSpPr>
        <p:sp>
          <p:nvSpPr>
            <p:cNvPr id="11948" name="Google Shape;11948;p87"/>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7"/>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7"/>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7"/>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7"/>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7"/>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7"/>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7"/>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7"/>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7"/>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7"/>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7"/>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7"/>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7"/>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7"/>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7"/>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7"/>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7"/>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7"/>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7"/>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7"/>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87"/>
          <p:cNvGrpSpPr/>
          <p:nvPr/>
        </p:nvGrpSpPr>
        <p:grpSpPr>
          <a:xfrm>
            <a:off x="3603568" y="2241354"/>
            <a:ext cx="207597" cy="366639"/>
            <a:chOff x="3603568" y="2426002"/>
            <a:chExt cx="207597" cy="366639"/>
          </a:xfrm>
        </p:grpSpPr>
        <p:sp>
          <p:nvSpPr>
            <p:cNvPr id="11970" name="Google Shape;11970;p87"/>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7"/>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7"/>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7"/>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7"/>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7"/>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6" name="Google Shape;11976;p87"/>
          <p:cNvGrpSpPr/>
          <p:nvPr/>
        </p:nvGrpSpPr>
        <p:grpSpPr>
          <a:xfrm>
            <a:off x="2246115" y="2241354"/>
            <a:ext cx="274417" cy="366404"/>
            <a:chOff x="2246115" y="2426002"/>
            <a:chExt cx="274417" cy="366404"/>
          </a:xfrm>
        </p:grpSpPr>
        <p:sp>
          <p:nvSpPr>
            <p:cNvPr id="11977" name="Google Shape;11977;p87"/>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7"/>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7"/>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7"/>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7"/>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7"/>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7"/>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7"/>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87"/>
          <p:cNvGrpSpPr/>
          <p:nvPr/>
        </p:nvGrpSpPr>
        <p:grpSpPr>
          <a:xfrm>
            <a:off x="2696666" y="2241354"/>
            <a:ext cx="256099" cy="366639"/>
            <a:chOff x="2696666" y="2426002"/>
            <a:chExt cx="256099" cy="366639"/>
          </a:xfrm>
        </p:grpSpPr>
        <p:sp>
          <p:nvSpPr>
            <p:cNvPr id="11986" name="Google Shape;11986;p87"/>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7"/>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7"/>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7"/>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7"/>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7"/>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87"/>
          <p:cNvGrpSpPr/>
          <p:nvPr/>
        </p:nvGrpSpPr>
        <p:grpSpPr>
          <a:xfrm>
            <a:off x="3149072" y="2241354"/>
            <a:ext cx="225863" cy="366430"/>
            <a:chOff x="3149072" y="2426002"/>
            <a:chExt cx="225863" cy="366430"/>
          </a:xfrm>
        </p:grpSpPr>
        <p:sp>
          <p:nvSpPr>
            <p:cNvPr id="11993" name="Google Shape;11993;p87"/>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7"/>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7"/>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7"/>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7"/>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7"/>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7"/>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7"/>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7"/>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7"/>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7"/>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87"/>
          <p:cNvGrpSpPr/>
          <p:nvPr/>
        </p:nvGrpSpPr>
        <p:grpSpPr>
          <a:xfrm>
            <a:off x="1361556" y="2241276"/>
            <a:ext cx="283224" cy="366482"/>
            <a:chOff x="1361556" y="2425923"/>
            <a:chExt cx="283224" cy="366482"/>
          </a:xfrm>
        </p:grpSpPr>
        <p:sp>
          <p:nvSpPr>
            <p:cNvPr id="12005" name="Google Shape;12005;p87"/>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7"/>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7"/>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7"/>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7"/>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7"/>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7"/>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7"/>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7"/>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7"/>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7"/>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7"/>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7"/>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7"/>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7"/>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7"/>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7"/>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7"/>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7"/>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7"/>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87"/>
          <p:cNvGrpSpPr/>
          <p:nvPr/>
        </p:nvGrpSpPr>
        <p:grpSpPr>
          <a:xfrm>
            <a:off x="3973735" y="2706408"/>
            <a:ext cx="361883" cy="366979"/>
            <a:chOff x="3973735" y="2891056"/>
            <a:chExt cx="361883" cy="366979"/>
          </a:xfrm>
        </p:grpSpPr>
        <p:sp>
          <p:nvSpPr>
            <p:cNvPr id="12026" name="Google Shape;12026;p87"/>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7"/>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7"/>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7"/>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7"/>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7"/>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7"/>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7"/>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7"/>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7"/>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7"/>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7"/>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7"/>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7"/>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7"/>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7"/>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7"/>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3" name="Google Shape;12043;p87"/>
          <p:cNvGrpSpPr/>
          <p:nvPr/>
        </p:nvGrpSpPr>
        <p:grpSpPr>
          <a:xfrm>
            <a:off x="3527941" y="2732096"/>
            <a:ext cx="366665" cy="315654"/>
            <a:chOff x="3527941" y="2916744"/>
            <a:chExt cx="366665" cy="315654"/>
          </a:xfrm>
        </p:grpSpPr>
        <p:sp>
          <p:nvSpPr>
            <p:cNvPr id="12044" name="Google Shape;12044;p87"/>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7"/>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7"/>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7"/>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7"/>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7"/>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7"/>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7"/>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7"/>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7"/>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7"/>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7"/>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7"/>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7"/>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7"/>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7"/>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7"/>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7"/>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7"/>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7"/>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7"/>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7"/>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7"/>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7"/>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7"/>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7"/>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7"/>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7"/>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7"/>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7"/>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87"/>
          <p:cNvGrpSpPr/>
          <p:nvPr/>
        </p:nvGrpSpPr>
        <p:grpSpPr>
          <a:xfrm>
            <a:off x="2640873" y="2706983"/>
            <a:ext cx="366404" cy="366404"/>
            <a:chOff x="2640873" y="2891631"/>
            <a:chExt cx="366404" cy="366404"/>
          </a:xfrm>
        </p:grpSpPr>
        <p:sp>
          <p:nvSpPr>
            <p:cNvPr id="12075" name="Google Shape;12075;p87"/>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7"/>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7"/>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7"/>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7"/>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7"/>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7"/>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7"/>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7"/>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7"/>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7"/>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7"/>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7"/>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7"/>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9" name="Google Shape;12089;p87"/>
          <p:cNvGrpSpPr/>
          <p:nvPr/>
        </p:nvGrpSpPr>
        <p:grpSpPr>
          <a:xfrm>
            <a:off x="2197091" y="2753473"/>
            <a:ext cx="366665" cy="273189"/>
            <a:chOff x="2197091" y="2938120"/>
            <a:chExt cx="366665" cy="273189"/>
          </a:xfrm>
        </p:grpSpPr>
        <p:sp>
          <p:nvSpPr>
            <p:cNvPr id="12090" name="Google Shape;12090;p87"/>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7"/>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7"/>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7"/>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7"/>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7"/>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7"/>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7"/>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7"/>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7"/>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7"/>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7"/>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7"/>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7"/>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7"/>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7"/>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7"/>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7"/>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7"/>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7"/>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7"/>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7"/>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7"/>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7"/>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87"/>
          <p:cNvGrpSpPr/>
          <p:nvPr/>
        </p:nvGrpSpPr>
        <p:grpSpPr>
          <a:xfrm>
            <a:off x="1753570" y="2707479"/>
            <a:ext cx="366665" cy="365202"/>
            <a:chOff x="1753570" y="2892127"/>
            <a:chExt cx="366665" cy="365202"/>
          </a:xfrm>
        </p:grpSpPr>
        <p:sp>
          <p:nvSpPr>
            <p:cNvPr id="12115" name="Google Shape;12115;p87"/>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7"/>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7"/>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7"/>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7"/>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7"/>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7"/>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7"/>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7"/>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7"/>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7"/>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7"/>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7"/>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7"/>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7"/>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7"/>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7"/>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7"/>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7"/>
          <p:cNvGrpSpPr/>
          <p:nvPr/>
        </p:nvGrpSpPr>
        <p:grpSpPr>
          <a:xfrm>
            <a:off x="1303751" y="3622692"/>
            <a:ext cx="367684" cy="366561"/>
            <a:chOff x="1303751" y="3807339"/>
            <a:chExt cx="367684" cy="366561"/>
          </a:xfrm>
        </p:grpSpPr>
        <p:sp>
          <p:nvSpPr>
            <p:cNvPr id="12134" name="Google Shape;12134;p87"/>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7"/>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7"/>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7"/>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7"/>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7"/>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7"/>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7"/>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7"/>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7"/>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7"/>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7"/>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7"/>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7"/>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7"/>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7"/>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7"/>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7"/>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7"/>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7"/>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7"/>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7"/>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7"/>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7"/>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7"/>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7"/>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7"/>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7"/>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7"/>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7"/>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7"/>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7"/>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7"/>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7"/>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7"/>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7"/>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7"/>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7"/>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7"/>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7"/>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7"/>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5" name="Google Shape;12175;p87"/>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6" name="Google Shape;12176;p87"/>
          <p:cNvGrpSpPr/>
          <p:nvPr/>
        </p:nvGrpSpPr>
        <p:grpSpPr>
          <a:xfrm>
            <a:off x="1310049" y="2706774"/>
            <a:ext cx="384749" cy="366613"/>
            <a:chOff x="1310049" y="2891421"/>
            <a:chExt cx="384749" cy="366613"/>
          </a:xfrm>
        </p:grpSpPr>
        <p:sp>
          <p:nvSpPr>
            <p:cNvPr id="12177" name="Google Shape;12177;p87"/>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7"/>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7"/>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7"/>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7"/>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7"/>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7"/>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7"/>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7"/>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7"/>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7"/>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7"/>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7"/>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7"/>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87"/>
          <p:cNvGrpSpPr/>
          <p:nvPr/>
        </p:nvGrpSpPr>
        <p:grpSpPr>
          <a:xfrm>
            <a:off x="849673" y="2706695"/>
            <a:ext cx="383468" cy="366665"/>
            <a:chOff x="849673" y="2891343"/>
            <a:chExt cx="383468" cy="366665"/>
          </a:xfrm>
        </p:grpSpPr>
        <p:sp>
          <p:nvSpPr>
            <p:cNvPr id="12192" name="Google Shape;12192;p87"/>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7"/>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7"/>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7"/>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7"/>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7"/>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7"/>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7"/>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7"/>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7"/>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7"/>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7"/>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4" name="Google Shape;12204;p87"/>
          <p:cNvGrpSpPr/>
          <p:nvPr/>
        </p:nvGrpSpPr>
        <p:grpSpPr>
          <a:xfrm>
            <a:off x="920257" y="2241354"/>
            <a:ext cx="278024" cy="366508"/>
            <a:chOff x="920257" y="2426002"/>
            <a:chExt cx="278024" cy="366508"/>
          </a:xfrm>
        </p:grpSpPr>
        <p:sp>
          <p:nvSpPr>
            <p:cNvPr id="12205" name="Google Shape;12205;p87"/>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7"/>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7"/>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7"/>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7"/>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7"/>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7"/>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7"/>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7"/>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7"/>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7"/>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7"/>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7"/>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87"/>
          <p:cNvGrpSpPr/>
          <p:nvPr/>
        </p:nvGrpSpPr>
        <p:grpSpPr>
          <a:xfrm>
            <a:off x="866528" y="4089836"/>
            <a:ext cx="349810" cy="366665"/>
            <a:chOff x="866528" y="4274484"/>
            <a:chExt cx="349810" cy="366665"/>
          </a:xfrm>
        </p:grpSpPr>
        <p:sp>
          <p:nvSpPr>
            <p:cNvPr id="12219" name="Google Shape;12219;p87"/>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7"/>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7"/>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7"/>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7"/>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7"/>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7"/>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7"/>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7"/>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7"/>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7"/>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87"/>
          <p:cNvGrpSpPr/>
          <p:nvPr/>
        </p:nvGrpSpPr>
        <p:grpSpPr>
          <a:xfrm>
            <a:off x="1388708" y="4089836"/>
            <a:ext cx="330210" cy="366665"/>
            <a:chOff x="1388708" y="4274484"/>
            <a:chExt cx="330210" cy="366665"/>
          </a:xfrm>
        </p:grpSpPr>
        <p:sp>
          <p:nvSpPr>
            <p:cNvPr id="12231" name="Google Shape;12231;p87"/>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7"/>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7"/>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7"/>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7"/>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7"/>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7"/>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7"/>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7"/>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7"/>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7"/>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7"/>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7"/>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7"/>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7"/>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7"/>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7"/>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7"/>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7"/>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7"/>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87"/>
          <p:cNvGrpSpPr/>
          <p:nvPr/>
        </p:nvGrpSpPr>
        <p:grpSpPr>
          <a:xfrm>
            <a:off x="1874694" y="4108678"/>
            <a:ext cx="375446" cy="328982"/>
            <a:chOff x="1874694" y="4293326"/>
            <a:chExt cx="375446" cy="328982"/>
          </a:xfrm>
        </p:grpSpPr>
        <p:sp>
          <p:nvSpPr>
            <p:cNvPr id="12252" name="Google Shape;12252;p87"/>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7"/>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7"/>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7"/>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7"/>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7"/>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7"/>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7"/>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7"/>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7"/>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7"/>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7"/>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7"/>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7"/>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7"/>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7"/>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7"/>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7"/>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7"/>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7"/>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7"/>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7"/>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87"/>
          <p:cNvGrpSpPr/>
          <p:nvPr/>
        </p:nvGrpSpPr>
        <p:grpSpPr>
          <a:xfrm>
            <a:off x="2396116" y="4108443"/>
            <a:ext cx="366665" cy="329714"/>
            <a:chOff x="2396116" y="4293090"/>
            <a:chExt cx="366665" cy="329714"/>
          </a:xfrm>
        </p:grpSpPr>
        <p:sp>
          <p:nvSpPr>
            <p:cNvPr id="12275" name="Google Shape;12275;p87"/>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7"/>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7"/>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7"/>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7"/>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7"/>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7"/>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7"/>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7"/>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7"/>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7"/>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7"/>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7"/>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87"/>
          <p:cNvGrpSpPr/>
          <p:nvPr/>
        </p:nvGrpSpPr>
        <p:grpSpPr>
          <a:xfrm>
            <a:off x="2908757" y="4105176"/>
            <a:ext cx="367162" cy="336116"/>
            <a:chOff x="2908757" y="4289824"/>
            <a:chExt cx="367162" cy="336116"/>
          </a:xfrm>
        </p:grpSpPr>
        <p:sp>
          <p:nvSpPr>
            <p:cNvPr id="12289" name="Google Shape;12289;p87"/>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7"/>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7"/>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7"/>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7"/>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7"/>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7"/>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7"/>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7"/>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7"/>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7"/>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7"/>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7"/>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7"/>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7"/>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7"/>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7"/>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7"/>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7"/>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7"/>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7"/>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7"/>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7"/>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7"/>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7"/>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7"/>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7"/>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87"/>
          <p:cNvGrpSpPr/>
          <p:nvPr/>
        </p:nvGrpSpPr>
        <p:grpSpPr>
          <a:xfrm>
            <a:off x="3082408" y="2734892"/>
            <a:ext cx="368651" cy="310350"/>
            <a:chOff x="3082408" y="2919540"/>
            <a:chExt cx="368651" cy="310350"/>
          </a:xfrm>
        </p:grpSpPr>
        <p:sp>
          <p:nvSpPr>
            <p:cNvPr id="12317" name="Google Shape;12317;p87"/>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7"/>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7"/>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7"/>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7"/>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7"/>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7"/>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7"/>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7"/>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7"/>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7"/>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7"/>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9" name="Google Shape;12329;p87"/>
          <p:cNvGrpSpPr/>
          <p:nvPr/>
        </p:nvGrpSpPr>
        <p:grpSpPr>
          <a:xfrm>
            <a:off x="7069130" y="2240152"/>
            <a:ext cx="366169" cy="360498"/>
            <a:chOff x="7069130" y="2424800"/>
            <a:chExt cx="366169" cy="360498"/>
          </a:xfrm>
        </p:grpSpPr>
        <p:sp>
          <p:nvSpPr>
            <p:cNvPr id="12330" name="Google Shape;12330;p87"/>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7"/>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7"/>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7"/>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7"/>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7"/>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7"/>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7"/>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7"/>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7"/>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7"/>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7"/>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7"/>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7"/>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7"/>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7"/>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7"/>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7"/>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7"/>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7"/>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87"/>
          <p:cNvGrpSpPr/>
          <p:nvPr/>
        </p:nvGrpSpPr>
        <p:grpSpPr>
          <a:xfrm>
            <a:off x="4885655" y="2240073"/>
            <a:ext cx="281473" cy="360629"/>
            <a:chOff x="4885655" y="2424721"/>
            <a:chExt cx="281473" cy="360629"/>
          </a:xfrm>
        </p:grpSpPr>
        <p:sp>
          <p:nvSpPr>
            <p:cNvPr id="12351" name="Google Shape;12351;p87"/>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7"/>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7"/>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7"/>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7"/>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7"/>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7"/>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7"/>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7"/>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7"/>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7"/>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87"/>
          <p:cNvGrpSpPr/>
          <p:nvPr/>
        </p:nvGrpSpPr>
        <p:grpSpPr>
          <a:xfrm>
            <a:off x="6625609" y="2262129"/>
            <a:ext cx="364130" cy="316726"/>
            <a:chOff x="6625609" y="2446777"/>
            <a:chExt cx="364130" cy="316726"/>
          </a:xfrm>
        </p:grpSpPr>
        <p:sp>
          <p:nvSpPr>
            <p:cNvPr id="12363" name="Google Shape;12363;p87"/>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7"/>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7"/>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7"/>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7"/>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7"/>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7"/>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7"/>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7"/>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7"/>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7"/>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7"/>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7"/>
          <p:cNvGrpSpPr/>
          <p:nvPr/>
        </p:nvGrpSpPr>
        <p:grpSpPr>
          <a:xfrm>
            <a:off x="5757644" y="1827703"/>
            <a:ext cx="360628" cy="298825"/>
            <a:chOff x="5757644" y="2012350"/>
            <a:chExt cx="360628" cy="298825"/>
          </a:xfrm>
        </p:grpSpPr>
        <p:sp>
          <p:nvSpPr>
            <p:cNvPr id="12376" name="Google Shape;12376;p87"/>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7"/>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7"/>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7"/>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7"/>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7"/>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7"/>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7"/>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7"/>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7"/>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7"/>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7"/>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7"/>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7"/>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7"/>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7"/>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7"/>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7"/>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7"/>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7"/>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7"/>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7"/>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8" name="Google Shape;12398;p87"/>
          <p:cNvGrpSpPr/>
          <p:nvPr/>
        </p:nvGrpSpPr>
        <p:grpSpPr>
          <a:xfrm>
            <a:off x="5317625" y="1798826"/>
            <a:ext cx="360628" cy="356839"/>
            <a:chOff x="5317625" y="1983474"/>
            <a:chExt cx="360628" cy="356839"/>
          </a:xfrm>
        </p:grpSpPr>
        <p:sp>
          <p:nvSpPr>
            <p:cNvPr id="12399" name="Google Shape;12399;p87"/>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7"/>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7"/>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7"/>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7"/>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7"/>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7"/>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7"/>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7"/>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7"/>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7"/>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7"/>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7"/>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7"/>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7"/>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7"/>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7"/>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7"/>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7"/>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7"/>
          <p:cNvGrpSpPr/>
          <p:nvPr/>
        </p:nvGrpSpPr>
        <p:grpSpPr>
          <a:xfrm>
            <a:off x="6181827" y="2279037"/>
            <a:ext cx="360629" cy="282989"/>
            <a:chOff x="6181827" y="2463685"/>
            <a:chExt cx="360629" cy="282989"/>
          </a:xfrm>
        </p:grpSpPr>
        <p:sp>
          <p:nvSpPr>
            <p:cNvPr id="12419" name="Google Shape;12419;p87"/>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7"/>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7"/>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7"/>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7"/>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7"/>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7"/>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7"/>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7"/>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7"/>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7"/>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87"/>
          <p:cNvGrpSpPr/>
          <p:nvPr/>
        </p:nvGrpSpPr>
        <p:grpSpPr>
          <a:xfrm>
            <a:off x="5346292" y="3156044"/>
            <a:ext cx="291247" cy="360629"/>
            <a:chOff x="5346292" y="3340691"/>
            <a:chExt cx="291247" cy="360628"/>
          </a:xfrm>
        </p:grpSpPr>
        <p:sp>
          <p:nvSpPr>
            <p:cNvPr id="12431" name="Google Shape;12431;p87"/>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7"/>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7"/>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7"/>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7"/>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7"/>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7"/>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7"/>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7"/>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7"/>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7"/>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7"/>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7"/>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7"/>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7"/>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7"/>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7"/>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7"/>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7"/>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7"/>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7"/>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7"/>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7"/>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7"/>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7"/>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6" name="Google Shape;12456;p87"/>
          <p:cNvGrpSpPr/>
          <p:nvPr/>
        </p:nvGrpSpPr>
        <p:grpSpPr>
          <a:xfrm>
            <a:off x="7969264" y="1797049"/>
            <a:ext cx="337763" cy="360393"/>
            <a:chOff x="7969264" y="1981697"/>
            <a:chExt cx="337763" cy="360393"/>
          </a:xfrm>
        </p:grpSpPr>
        <p:sp>
          <p:nvSpPr>
            <p:cNvPr id="12457" name="Google Shape;12457;p87"/>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7"/>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7"/>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7"/>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7"/>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7"/>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7"/>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7"/>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7"/>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7"/>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7"/>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7"/>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7"/>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7"/>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7"/>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7"/>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7"/>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7"/>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7"/>
          <p:cNvGrpSpPr/>
          <p:nvPr/>
        </p:nvGrpSpPr>
        <p:grpSpPr>
          <a:xfrm>
            <a:off x="5736032" y="2245352"/>
            <a:ext cx="360890" cy="350332"/>
            <a:chOff x="5736032" y="2430000"/>
            <a:chExt cx="360890" cy="350332"/>
          </a:xfrm>
        </p:grpSpPr>
        <p:sp>
          <p:nvSpPr>
            <p:cNvPr id="12476" name="Google Shape;12476;p87"/>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7"/>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7"/>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7"/>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7"/>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7"/>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7"/>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7"/>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7"/>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7"/>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7"/>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7"/>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7"/>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7"/>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7"/>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7"/>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7"/>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7"/>
          <p:cNvGrpSpPr/>
          <p:nvPr/>
        </p:nvGrpSpPr>
        <p:grpSpPr>
          <a:xfrm>
            <a:off x="4877867" y="1811344"/>
            <a:ext cx="360628" cy="331778"/>
            <a:chOff x="4877867" y="1995991"/>
            <a:chExt cx="360628" cy="331778"/>
          </a:xfrm>
        </p:grpSpPr>
        <p:sp>
          <p:nvSpPr>
            <p:cNvPr id="12494" name="Google Shape;12494;p87"/>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7"/>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7"/>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7"/>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7"/>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7"/>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7"/>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7"/>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7"/>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7"/>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7"/>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7"/>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7"/>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7"/>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7"/>
          <p:cNvGrpSpPr/>
          <p:nvPr/>
        </p:nvGrpSpPr>
        <p:grpSpPr>
          <a:xfrm>
            <a:off x="7050889" y="2728856"/>
            <a:ext cx="363529" cy="339513"/>
            <a:chOff x="7050889" y="2913503"/>
            <a:chExt cx="363529" cy="339513"/>
          </a:xfrm>
        </p:grpSpPr>
        <p:sp>
          <p:nvSpPr>
            <p:cNvPr id="12509" name="Google Shape;12509;p87"/>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7"/>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7"/>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7"/>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7"/>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7"/>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7"/>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7"/>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7"/>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87"/>
          <p:cNvGrpSpPr/>
          <p:nvPr/>
        </p:nvGrpSpPr>
        <p:grpSpPr>
          <a:xfrm>
            <a:off x="7510900" y="1796814"/>
            <a:ext cx="372937" cy="360629"/>
            <a:chOff x="7510900" y="1981462"/>
            <a:chExt cx="372937" cy="360629"/>
          </a:xfrm>
        </p:grpSpPr>
        <p:sp>
          <p:nvSpPr>
            <p:cNvPr id="12519" name="Google Shape;12519;p87"/>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7"/>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7"/>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7"/>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7"/>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7"/>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7"/>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7"/>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7"/>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7"/>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7"/>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7"/>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7"/>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7"/>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7"/>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7"/>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5" name="Google Shape;12535;p87"/>
          <p:cNvGrpSpPr/>
          <p:nvPr/>
        </p:nvGrpSpPr>
        <p:grpSpPr>
          <a:xfrm>
            <a:off x="6599476" y="2733612"/>
            <a:ext cx="360629" cy="329975"/>
            <a:chOff x="6599476" y="2918260"/>
            <a:chExt cx="360629" cy="329975"/>
          </a:xfrm>
        </p:grpSpPr>
        <p:sp>
          <p:nvSpPr>
            <p:cNvPr id="12536" name="Google Shape;12536;p87"/>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7"/>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7"/>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7"/>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7"/>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7"/>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7"/>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7"/>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7"/>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7"/>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7"/>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7"/>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7"/>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7"/>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7"/>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7"/>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7"/>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7"/>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7"/>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7"/>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7"/>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7"/>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7"/>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7"/>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7"/>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87"/>
          <p:cNvGrpSpPr/>
          <p:nvPr/>
        </p:nvGrpSpPr>
        <p:grpSpPr>
          <a:xfrm>
            <a:off x="5290499" y="2296886"/>
            <a:ext cx="360628" cy="247292"/>
            <a:chOff x="5290499" y="2481533"/>
            <a:chExt cx="360628" cy="247292"/>
          </a:xfrm>
        </p:grpSpPr>
        <p:sp>
          <p:nvSpPr>
            <p:cNvPr id="12562" name="Google Shape;12562;p87"/>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7"/>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7"/>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7"/>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7"/>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7"/>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7"/>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7"/>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7"/>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7"/>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7"/>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7"/>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7"/>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7"/>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7"/>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7"/>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7"/>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7"/>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7"/>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7"/>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7"/>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7"/>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7"/>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7"/>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7"/>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7"/>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7"/>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87"/>
          <p:cNvGrpSpPr/>
          <p:nvPr/>
        </p:nvGrpSpPr>
        <p:grpSpPr>
          <a:xfrm>
            <a:off x="6201923" y="1796866"/>
            <a:ext cx="351325" cy="360576"/>
            <a:chOff x="6201923" y="1981514"/>
            <a:chExt cx="351325" cy="360576"/>
          </a:xfrm>
        </p:grpSpPr>
        <p:sp>
          <p:nvSpPr>
            <p:cNvPr id="12590" name="Google Shape;12590;p87"/>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7"/>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7"/>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7"/>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7"/>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7"/>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7"/>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7" name="Google Shape;12597;p87"/>
          <p:cNvGrpSpPr/>
          <p:nvPr/>
        </p:nvGrpSpPr>
        <p:grpSpPr>
          <a:xfrm>
            <a:off x="4894461" y="3156044"/>
            <a:ext cx="312884" cy="360785"/>
            <a:chOff x="4894461" y="3340691"/>
            <a:chExt cx="312884" cy="360785"/>
          </a:xfrm>
        </p:grpSpPr>
        <p:sp>
          <p:nvSpPr>
            <p:cNvPr id="12598" name="Google Shape;12598;p87"/>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7"/>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7"/>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7"/>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7"/>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7"/>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7"/>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7"/>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7"/>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7"/>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7"/>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7"/>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7"/>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7"/>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7"/>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7"/>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87"/>
          <p:cNvGrpSpPr/>
          <p:nvPr/>
        </p:nvGrpSpPr>
        <p:grpSpPr>
          <a:xfrm>
            <a:off x="5339237" y="1316603"/>
            <a:ext cx="245541" cy="360628"/>
            <a:chOff x="5339237" y="1501251"/>
            <a:chExt cx="245541" cy="360628"/>
          </a:xfrm>
        </p:grpSpPr>
        <p:sp>
          <p:nvSpPr>
            <p:cNvPr id="12615" name="Google Shape;12615;p87"/>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7"/>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7"/>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7"/>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7"/>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7"/>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7"/>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7"/>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7"/>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7"/>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7"/>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7"/>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7"/>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7"/>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7"/>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7"/>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7"/>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7"/>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7"/>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7"/>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7"/>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7"/>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7"/>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7"/>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7"/>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7"/>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7"/>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7"/>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7"/>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7"/>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7"/>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7"/>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7"/>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7"/>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7"/>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7"/>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7"/>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7"/>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7"/>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7"/>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7"/>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7"/>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87"/>
          <p:cNvGrpSpPr/>
          <p:nvPr/>
        </p:nvGrpSpPr>
        <p:grpSpPr>
          <a:xfrm>
            <a:off x="7959464" y="2289568"/>
            <a:ext cx="370428" cy="261926"/>
            <a:chOff x="7959464" y="2474216"/>
            <a:chExt cx="370428" cy="261926"/>
          </a:xfrm>
        </p:grpSpPr>
        <p:sp>
          <p:nvSpPr>
            <p:cNvPr id="12658" name="Google Shape;12658;p87"/>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7"/>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7"/>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7"/>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7"/>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7"/>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7"/>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7"/>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7"/>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7"/>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7"/>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7"/>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87"/>
          <p:cNvGrpSpPr/>
          <p:nvPr/>
        </p:nvGrpSpPr>
        <p:grpSpPr>
          <a:xfrm>
            <a:off x="7518687" y="2273262"/>
            <a:ext cx="360629" cy="294461"/>
            <a:chOff x="7518687" y="2457909"/>
            <a:chExt cx="360629" cy="294461"/>
          </a:xfrm>
        </p:grpSpPr>
        <p:sp>
          <p:nvSpPr>
            <p:cNvPr id="12671" name="Google Shape;12671;p87"/>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7"/>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7"/>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7"/>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7"/>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7"/>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7"/>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7"/>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7"/>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7"/>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7"/>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7"/>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7"/>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7"/>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7"/>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7"/>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7"/>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7"/>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7"/>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7"/>
          <p:cNvGrpSpPr/>
          <p:nvPr/>
        </p:nvGrpSpPr>
        <p:grpSpPr>
          <a:xfrm>
            <a:off x="7086220" y="1796919"/>
            <a:ext cx="343799" cy="360524"/>
            <a:chOff x="7086220" y="1981566"/>
            <a:chExt cx="343799" cy="360524"/>
          </a:xfrm>
        </p:grpSpPr>
        <p:sp>
          <p:nvSpPr>
            <p:cNvPr id="12691" name="Google Shape;12691;p87"/>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7"/>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7"/>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7"/>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7"/>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7"/>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7"/>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7"/>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7"/>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7"/>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7"/>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7"/>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7"/>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7"/>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7"/>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7"/>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87"/>
          <p:cNvGrpSpPr/>
          <p:nvPr/>
        </p:nvGrpSpPr>
        <p:grpSpPr>
          <a:xfrm>
            <a:off x="6141112" y="2742915"/>
            <a:ext cx="368416" cy="311369"/>
            <a:chOff x="6141112" y="2927563"/>
            <a:chExt cx="368416" cy="311369"/>
          </a:xfrm>
        </p:grpSpPr>
        <p:sp>
          <p:nvSpPr>
            <p:cNvPr id="12708" name="Google Shape;12708;p87"/>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7"/>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7"/>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7"/>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7"/>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7"/>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7"/>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87"/>
          <p:cNvGrpSpPr/>
          <p:nvPr/>
        </p:nvGrpSpPr>
        <p:grpSpPr>
          <a:xfrm>
            <a:off x="7520699" y="2718298"/>
            <a:ext cx="335489" cy="360629"/>
            <a:chOff x="7520699" y="2902946"/>
            <a:chExt cx="335489" cy="360629"/>
          </a:xfrm>
        </p:grpSpPr>
        <p:sp>
          <p:nvSpPr>
            <p:cNvPr id="12716" name="Google Shape;12716;p87"/>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7"/>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7"/>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7"/>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7"/>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7"/>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7"/>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7"/>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7"/>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7"/>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7"/>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7"/>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7"/>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7"/>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7"/>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87"/>
          <p:cNvGrpSpPr/>
          <p:nvPr/>
        </p:nvGrpSpPr>
        <p:grpSpPr>
          <a:xfrm>
            <a:off x="7988340" y="2718298"/>
            <a:ext cx="308886" cy="360628"/>
            <a:chOff x="7988340" y="2902946"/>
            <a:chExt cx="308886" cy="360628"/>
          </a:xfrm>
        </p:grpSpPr>
        <p:sp>
          <p:nvSpPr>
            <p:cNvPr id="12732" name="Google Shape;12732;p87"/>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7"/>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7"/>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7"/>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7"/>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7"/>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7"/>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7"/>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7"/>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7"/>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7"/>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7"/>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7"/>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7"/>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7"/>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7"/>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7"/>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7"/>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7"/>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7"/>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7"/>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7"/>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7"/>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87"/>
          <p:cNvGrpSpPr/>
          <p:nvPr/>
        </p:nvGrpSpPr>
        <p:grpSpPr>
          <a:xfrm>
            <a:off x="5690039" y="2718351"/>
            <a:ext cx="362902" cy="360498"/>
            <a:chOff x="5690039" y="2902998"/>
            <a:chExt cx="362902" cy="360498"/>
          </a:xfrm>
        </p:grpSpPr>
        <p:sp>
          <p:nvSpPr>
            <p:cNvPr id="12756" name="Google Shape;12756;p87"/>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7"/>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7"/>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7"/>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7"/>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7"/>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7"/>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87"/>
          <p:cNvGrpSpPr/>
          <p:nvPr/>
        </p:nvGrpSpPr>
        <p:grpSpPr>
          <a:xfrm>
            <a:off x="4871935" y="1316342"/>
            <a:ext cx="258503" cy="360890"/>
            <a:chOff x="4871935" y="1500990"/>
            <a:chExt cx="258503" cy="360890"/>
          </a:xfrm>
        </p:grpSpPr>
        <p:sp>
          <p:nvSpPr>
            <p:cNvPr id="12764" name="Google Shape;12764;p87"/>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7"/>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7"/>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7"/>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7"/>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7"/>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7"/>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7"/>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7"/>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7"/>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7"/>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7"/>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7"/>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7"/>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8" name="Google Shape;12778;p87"/>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9" name="Google Shape;12779;p87"/>
          <p:cNvGrpSpPr/>
          <p:nvPr/>
        </p:nvGrpSpPr>
        <p:grpSpPr>
          <a:xfrm>
            <a:off x="6265764" y="1316603"/>
            <a:ext cx="234983" cy="360628"/>
            <a:chOff x="6265764" y="1501251"/>
            <a:chExt cx="234983" cy="360628"/>
          </a:xfrm>
        </p:grpSpPr>
        <p:sp>
          <p:nvSpPr>
            <p:cNvPr id="12780" name="Google Shape;12780;p87"/>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7"/>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7"/>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7"/>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7"/>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7"/>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7"/>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7"/>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7"/>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7"/>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7"/>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7"/>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87"/>
          <p:cNvGrpSpPr/>
          <p:nvPr/>
        </p:nvGrpSpPr>
        <p:grpSpPr>
          <a:xfrm>
            <a:off x="6193639" y="3217351"/>
            <a:ext cx="360628" cy="238250"/>
            <a:chOff x="6193639" y="3401998"/>
            <a:chExt cx="360628" cy="238250"/>
          </a:xfrm>
        </p:grpSpPr>
        <p:sp>
          <p:nvSpPr>
            <p:cNvPr id="12793" name="Google Shape;12793;p87"/>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7"/>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7"/>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7"/>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7"/>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7"/>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7"/>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7"/>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7"/>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7"/>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7"/>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4" name="Google Shape;12804;p87"/>
          <p:cNvGrpSpPr/>
          <p:nvPr/>
        </p:nvGrpSpPr>
        <p:grpSpPr>
          <a:xfrm>
            <a:off x="5801625" y="1316603"/>
            <a:ext cx="246037" cy="360629"/>
            <a:chOff x="5801625" y="1501251"/>
            <a:chExt cx="246037" cy="360629"/>
          </a:xfrm>
        </p:grpSpPr>
        <p:sp>
          <p:nvSpPr>
            <p:cNvPr id="12805" name="Google Shape;12805;p87"/>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7"/>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7"/>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7"/>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7"/>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7"/>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7"/>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7"/>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7"/>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7"/>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7"/>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7"/>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7"/>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7"/>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7"/>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7"/>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7"/>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7"/>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7"/>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87"/>
          <p:cNvGrpSpPr/>
          <p:nvPr/>
        </p:nvGrpSpPr>
        <p:grpSpPr>
          <a:xfrm>
            <a:off x="6641680" y="1796814"/>
            <a:ext cx="352083" cy="360864"/>
            <a:chOff x="6641680" y="1981462"/>
            <a:chExt cx="352083" cy="360864"/>
          </a:xfrm>
        </p:grpSpPr>
        <p:sp>
          <p:nvSpPr>
            <p:cNvPr id="12825" name="Google Shape;12825;p87"/>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7"/>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7"/>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7"/>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7"/>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7"/>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7"/>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7"/>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7"/>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7"/>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7"/>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7"/>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7"/>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7"/>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7"/>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7"/>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7"/>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7"/>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7"/>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7"/>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7"/>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7"/>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7"/>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7"/>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7"/>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7"/>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7"/>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7"/>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87"/>
          <p:cNvGrpSpPr/>
          <p:nvPr/>
        </p:nvGrpSpPr>
        <p:grpSpPr>
          <a:xfrm>
            <a:off x="7205332" y="1316603"/>
            <a:ext cx="198032" cy="360629"/>
            <a:chOff x="7205332" y="1501251"/>
            <a:chExt cx="198032" cy="360629"/>
          </a:xfrm>
        </p:grpSpPr>
        <p:sp>
          <p:nvSpPr>
            <p:cNvPr id="12854" name="Google Shape;12854;p87"/>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7"/>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7"/>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7"/>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7"/>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7"/>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7"/>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7"/>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7"/>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7"/>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7"/>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7"/>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7"/>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7"/>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7"/>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7"/>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7"/>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7"/>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7"/>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7"/>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4" name="Google Shape;12874;p87"/>
          <p:cNvGrpSpPr/>
          <p:nvPr/>
        </p:nvGrpSpPr>
        <p:grpSpPr>
          <a:xfrm>
            <a:off x="7688313" y="1316603"/>
            <a:ext cx="153058" cy="360628"/>
            <a:chOff x="7688313" y="1501251"/>
            <a:chExt cx="153058" cy="360628"/>
          </a:xfrm>
        </p:grpSpPr>
        <p:sp>
          <p:nvSpPr>
            <p:cNvPr id="12875" name="Google Shape;12875;p87"/>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7"/>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7"/>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7"/>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7"/>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7"/>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7"/>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7"/>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7"/>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7"/>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7"/>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7"/>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7"/>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7"/>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7"/>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7"/>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87"/>
          <p:cNvGrpSpPr/>
          <p:nvPr/>
        </p:nvGrpSpPr>
        <p:grpSpPr>
          <a:xfrm>
            <a:off x="8150179" y="1316603"/>
            <a:ext cx="150811" cy="360628"/>
            <a:chOff x="8150179" y="1501251"/>
            <a:chExt cx="150811" cy="360628"/>
          </a:xfrm>
        </p:grpSpPr>
        <p:sp>
          <p:nvSpPr>
            <p:cNvPr id="12892" name="Google Shape;12892;p87"/>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7"/>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7"/>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7"/>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7"/>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7"/>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7"/>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7"/>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7"/>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1" name="Google Shape;12901;p87"/>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2" name="Google Shape;12902;p87"/>
          <p:cNvGrpSpPr/>
          <p:nvPr/>
        </p:nvGrpSpPr>
        <p:grpSpPr>
          <a:xfrm>
            <a:off x="4877867" y="2718298"/>
            <a:ext cx="170149" cy="360629"/>
            <a:chOff x="4877867" y="2902946"/>
            <a:chExt cx="170149" cy="360629"/>
          </a:xfrm>
        </p:grpSpPr>
        <p:sp>
          <p:nvSpPr>
            <p:cNvPr id="12903" name="Google Shape;12903;p87"/>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7"/>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7"/>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7"/>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7"/>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7"/>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7"/>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7"/>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7"/>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7"/>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7"/>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7"/>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7"/>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87"/>
          <p:cNvGrpSpPr/>
          <p:nvPr/>
        </p:nvGrpSpPr>
        <p:grpSpPr>
          <a:xfrm>
            <a:off x="6741689" y="1316028"/>
            <a:ext cx="207962" cy="361203"/>
            <a:chOff x="6741689" y="1500676"/>
            <a:chExt cx="207962" cy="361203"/>
          </a:xfrm>
        </p:grpSpPr>
        <p:sp>
          <p:nvSpPr>
            <p:cNvPr id="12917" name="Google Shape;12917;p87"/>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7"/>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7"/>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7"/>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7"/>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7"/>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7"/>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7"/>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7"/>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7"/>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7"/>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7"/>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7"/>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7"/>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7"/>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7"/>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7"/>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7"/>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7"/>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87"/>
          <p:cNvGrpSpPr/>
          <p:nvPr/>
        </p:nvGrpSpPr>
        <p:grpSpPr>
          <a:xfrm>
            <a:off x="5752627" y="3245757"/>
            <a:ext cx="360628" cy="181464"/>
            <a:chOff x="5752627" y="3430404"/>
            <a:chExt cx="360628" cy="181464"/>
          </a:xfrm>
        </p:grpSpPr>
        <p:sp>
          <p:nvSpPr>
            <p:cNvPr id="12937" name="Google Shape;12937;p87"/>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7"/>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7"/>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7"/>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7"/>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7"/>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7"/>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7"/>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7"/>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7"/>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7"/>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7"/>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7"/>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7"/>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7"/>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7"/>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7"/>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7"/>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7"/>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7"/>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7"/>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7"/>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7"/>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7"/>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7"/>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7"/>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7"/>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7"/>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5" name="Google Shape;12965;p87"/>
          <p:cNvGrpSpPr/>
          <p:nvPr/>
        </p:nvGrpSpPr>
        <p:grpSpPr>
          <a:xfrm>
            <a:off x="5235700" y="2718351"/>
            <a:ext cx="361909" cy="360759"/>
            <a:chOff x="5235700" y="2902998"/>
            <a:chExt cx="361909" cy="360759"/>
          </a:xfrm>
        </p:grpSpPr>
        <p:sp>
          <p:nvSpPr>
            <p:cNvPr id="12966" name="Google Shape;12966;p87"/>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7"/>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7"/>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7"/>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7"/>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7"/>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7"/>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87"/>
          <p:cNvGrpSpPr/>
          <p:nvPr/>
        </p:nvGrpSpPr>
        <p:grpSpPr>
          <a:xfrm>
            <a:off x="6634912" y="3210321"/>
            <a:ext cx="360367" cy="252309"/>
            <a:chOff x="6634912" y="3394969"/>
            <a:chExt cx="360367" cy="252309"/>
          </a:xfrm>
        </p:grpSpPr>
        <p:sp>
          <p:nvSpPr>
            <p:cNvPr id="12974" name="Google Shape;12974;p87"/>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7"/>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7"/>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7"/>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7"/>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7"/>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7"/>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7"/>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7"/>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7"/>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7"/>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7"/>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7"/>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7" name="Google Shape;12987;p87"/>
          <p:cNvGrpSpPr/>
          <p:nvPr/>
        </p:nvGrpSpPr>
        <p:grpSpPr>
          <a:xfrm>
            <a:off x="7059330" y="3156148"/>
            <a:ext cx="377170" cy="360655"/>
            <a:chOff x="7059330" y="3340796"/>
            <a:chExt cx="377170" cy="360655"/>
          </a:xfrm>
        </p:grpSpPr>
        <p:sp>
          <p:nvSpPr>
            <p:cNvPr id="12988" name="Google Shape;12988;p87"/>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7"/>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7"/>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7"/>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7"/>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7"/>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7"/>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7"/>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7"/>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7"/>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7"/>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7"/>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87"/>
          <p:cNvGrpSpPr/>
          <p:nvPr/>
        </p:nvGrpSpPr>
        <p:grpSpPr>
          <a:xfrm>
            <a:off x="7957948" y="3190983"/>
            <a:ext cx="360629" cy="291012"/>
            <a:chOff x="7957948" y="3375631"/>
            <a:chExt cx="360629" cy="291012"/>
          </a:xfrm>
        </p:grpSpPr>
        <p:sp>
          <p:nvSpPr>
            <p:cNvPr id="13001" name="Google Shape;13001;p87"/>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7"/>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7"/>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7"/>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7"/>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7"/>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7"/>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7"/>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7"/>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7"/>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7"/>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7"/>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7"/>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7"/>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7"/>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7"/>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7"/>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7"/>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9" name="Google Shape;13019;p87"/>
          <p:cNvGrpSpPr/>
          <p:nvPr/>
        </p:nvGrpSpPr>
        <p:grpSpPr>
          <a:xfrm>
            <a:off x="6198656" y="3683241"/>
            <a:ext cx="347562" cy="227954"/>
            <a:chOff x="6198656" y="3867888"/>
            <a:chExt cx="347562" cy="227954"/>
          </a:xfrm>
        </p:grpSpPr>
        <p:sp>
          <p:nvSpPr>
            <p:cNvPr id="13020" name="Google Shape;13020;p87"/>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7"/>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7"/>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7"/>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7"/>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7"/>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7"/>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7"/>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7"/>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7"/>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7"/>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1" name="Google Shape;13031;p87"/>
          <p:cNvGrpSpPr/>
          <p:nvPr/>
        </p:nvGrpSpPr>
        <p:grpSpPr>
          <a:xfrm>
            <a:off x="5706895" y="3634504"/>
            <a:ext cx="349392" cy="325454"/>
            <a:chOff x="5706895" y="3819151"/>
            <a:chExt cx="349392" cy="325454"/>
          </a:xfrm>
        </p:grpSpPr>
        <p:sp>
          <p:nvSpPr>
            <p:cNvPr id="13032" name="Google Shape;13032;p87"/>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7"/>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7"/>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7"/>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7"/>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7"/>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7"/>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7"/>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7"/>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7"/>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7"/>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7"/>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7"/>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7"/>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7"/>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7" name="Google Shape;13047;p87"/>
          <p:cNvGrpSpPr/>
          <p:nvPr/>
        </p:nvGrpSpPr>
        <p:grpSpPr>
          <a:xfrm>
            <a:off x="7648618" y="3156096"/>
            <a:ext cx="97265" cy="360393"/>
            <a:chOff x="7648618" y="3340744"/>
            <a:chExt cx="97265" cy="360393"/>
          </a:xfrm>
        </p:grpSpPr>
        <p:sp>
          <p:nvSpPr>
            <p:cNvPr id="13048" name="Google Shape;13048;p87"/>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7"/>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7"/>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87"/>
          <p:cNvGrpSpPr/>
          <p:nvPr/>
        </p:nvGrpSpPr>
        <p:grpSpPr>
          <a:xfrm>
            <a:off x="7164356" y="3606019"/>
            <a:ext cx="385507" cy="382501"/>
            <a:chOff x="7164356" y="3790667"/>
            <a:chExt cx="385507" cy="382501"/>
          </a:xfrm>
        </p:grpSpPr>
        <p:sp>
          <p:nvSpPr>
            <p:cNvPr id="13052" name="Google Shape;13052;p87"/>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7"/>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7"/>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7"/>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7"/>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7"/>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7"/>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7"/>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7"/>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7"/>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7"/>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7"/>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7"/>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7"/>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7"/>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7"/>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7"/>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7"/>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7"/>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7"/>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7"/>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7"/>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7"/>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7"/>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87"/>
          <p:cNvGrpSpPr/>
          <p:nvPr/>
        </p:nvGrpSpPr>
        <p:grpSpPr>
          <a:xfrm>
            <a:off x="6670400" y="3641821"/>
            <a:ext cx="387911" cy="310846"/>
            <a:chOff x="6670400" y="3826468"/>
            <a:chExt cx="387911" cy="310846"/>
          </a:xfrm>
        </p:grpSpPr>
        <p:sp>
          <p:nvSpPr>
            <p:cNvPr id="13077" name="Google Shape;13077;p87"/>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7"/>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7"/>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7"/>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7"/>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7"/>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7"/>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7"/>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7"/>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7"/>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7"/>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7"/>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7"/>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7"/>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7"/>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7"/>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7"/>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7"/>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87"/>
          <p:cNvGrpSpPr/>
          <p:nvPr/>
        </p:nvGrpSpPr>
        <p:grpSpPr>
          <a:xfrm>
            <a:off x="7662181" y="3618798"/>
            <a:ext cx="302823" cy="360498"/>
            <a:chOff x="7662181" y="3803446"/>
            <a:chExt cx="302823" cy="360498"/>
          </a:xfrm>
        </p:grpSpPr>
        <p:sp>
          <p:nvSpPr>
            <p:cNvPr id="13096" name="Google Shape;13096;p87"/>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7"/>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7"/>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7"/>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7"/>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7"/>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7"/>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7"/>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7"/>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7"/>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6" name="Google Shape;13106;p87"/>
          <p:cNvGrpSpPr/>
          <p:nvPr/>
        </p:nvGrpSpPr>
        <p:grpSpPr>
          <a:xfrm>
            <a:off x="5206562" y="3619347"/>
            <a:ext cx="363895" cy="355663"/>
            <a:chOff x="5206562" y="3803994"/>
            <a:chExt cx="363895" cy="355663"/>
          </a:xfrm>
        </p:grpSpPr>
        <p:sp>
          <p:nvSpPr>
            <p:cNvPr id="13107" name="Google Shape;13107;p87"/>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7"/>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7"/>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7"/>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7"/>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7"/>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7"/>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7"/>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7"/>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7"/>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7"/>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7"/>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7"/>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7"/>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1" name="Google Shape;13121;p87"/>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3122" name="Google Shape;13122;p87"/>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26"/>
        <p:cNvGrpSpPr/>
        <p:nvPr/>
      </p:nvGrpSpPr>
      <p:grpSpPr>
        <a:xfrm>
          <a:off x="0" y="0"/>
          <a:ext cx="0" cy="0"/>
          <a:chOff x="0" y="0"/>
          <a:chExt cx="0" cy="0"/>
        </a:xfrm>
      </p:grpSpPr>
      <p:grpSp>
        <p:nvGrpSpPr>
          <p:cNvPr id="13127" name="Google Shape;13127;p88"/>
          <p:cNvGrpSpPr/>
          <p:nvPr/>
        </p:nvGrpSpPr>
        <p:grpSpPr>
          <a:xfrm>
            <a:off x="4682526" y="1512217"/>
            <a:ext cx="369948" cy="370132"/>
            <a:chOff x="4682526" y="1512217"/>
            <a:chExt cx="369948" cy="370132"/>
          </a:xfrm>
        </p:grpSpPr>
        <p:sp>
          <p:nvSpPr>
            <p:cNvPr id="13128" name="Google Shape;13128;p88"/>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8"/>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8"/>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8"/>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8"/>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8"/>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8"/>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8"/>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8"/>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8"/>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8"/>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8"/>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8"/>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8"/>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8"/>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3" name="Google Shape;13143;p88"/>
          <p:cNvGrpSpPr/>
          <p:nvPr/>
        </p:nvGrpSpPr>
        <p:grpSpPr>
          <a:xfrm>
            <a:off x="3592433" y="1980212"/>
            <a:ext cx="381542" cy="370079"/>
            <a:chOff x="3592433" y="1980212"/>
            <a:chExt cx="381542" cy="370079"/>
          </a:xfrm>
        </p:grpSpPr>
        <p:sp>
          <p:nvSpPr>
            <p:cNvPr id="13144" name="Google Shape;13144;p88"/>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8"/>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8"/>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8"/>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8"/>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8"/>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8"/>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8"/>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8"/>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8"/>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8"/>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8"/>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6" name="Google Shape;13156;p88"/>
          <p:cNvGrpSpPr/>
          <p:nvPr/>
        </p:nvGrpSpPr>
        <p:grpSpPr>
          <a:xfrm>
            <a:off x="1398582" y="2973490"/>
            <a:ext cx="371391" cy="235126"/>
            <a:chOff x="1398582" y="2973490"/>
            <a:chExt cx="371391" cy="235126"/>
          </a:xfrm>
        </p:grpSpPr>
        <p:sp>
          <p:nvSpPr>
            <p:cNvPr id="13157" name="Google Shape;13157;p88"/>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8"/>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8"/>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8"/>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8"/>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8"/>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8"/>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8"/>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8"/>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8"/>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8"/>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8"/>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8"/>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8"/>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8"/>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2" name="Google Shape;13172;p88"/>
          <p:cNvGrpSpPr/>
          <p:nvPr/>
        </p:nvGrpSpPr>
        <p:grpSpPr>
          <a:xfrm>
            <a:off x="850795" y="1512217"/>
            <a:ext cx="370132" cy="370132"/>
            <a:chOff x="850795" y="1512217"/>
            <a:chExt cx="370132" cy="370132"/>
          </a:xfrm>
        </p:grpSpPr>
        <p:sp>
          <p:nvSpPr>
            <p:cNvPr id="13173" name="Google Shape;13173;p88"/>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8"/>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8"/>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8"/>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8"/>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8"/>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8"/>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8"/>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8"/>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8"/>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8"/>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8"/>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8"/>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8"/>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8"/>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8"/>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8"/>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8"/>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1" name="Google Shape;13191;p88"/>
          <p:cNvGrpSpPr/>
          <p:nvPr/>
        </p:nvGrpSpPr>
        <p:grpSpPr>
          <a:xfrm>
            <a:off x="8038497" y="2906079"/>
            <a:ext cx="236568" cy="370105"/>
            <a:chOff x="8038497" y="2906079"/>
            <a:chExt cx="236568" cy="370105"/>
          </a:xfrm>
        </p:grpSpPr>
        <p:sp>
          <p:nvSpPr>
            <p:cNvPr id="13192" name="Google Shape;13192;p88"/>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8"/>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8"/>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8"/>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8"/>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8"/>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8"/>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88"/>
          <p:cNvGrpSpPr/>
          <p:nvPr/>
        </p:nvGrpSpPr>
        <p:grpSpPr>
          <a:xfrm>
            <a:off x="6324130" y="1566303"/>
            <a:ext cx="370630" cy="261802"/>
            <a:chOff x="6324130" y="1566303"/>
            <a:chExt cx="370630" cy="261802"/>
          </a:xfrm>
        </p:grpSpPr>
        <p:sp>
          <p:nvSpPr>
            <p:cNvPr id="13200" name="Google Shape;13200;p88"/>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8"/>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8"/>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8"/>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8"/>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8"/>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8"/>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8"/>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8"/>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8"/>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8"/>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8"/>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8"/>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8"/>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8"/>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8"/>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8"/>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88"/>
          <p:cNvGrpSpPr/>
          <p:nvPr/>
        </p:nvGrpSpPr>
        <p:grpSpPr>
          <a:xfrm>
            <a:off x="5232280" y="2026587"/>
            <a:ext cx="370840" cy="353213"/>
            <a:chOff x="5232280" y="2026587"/>
            <a:chExt cx="370840" cy="353213"/>
          </a:xfrm>
        </p:grpSpPr>
        <p:sp>
          <p:nvSpPr>
            <p:cNvPr id="13218" name="Google Shape;13218;p88"/>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8"/>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8"/>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8"/>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8"/>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8"/>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8"/>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8"/>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8"/>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8"/>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88"/>
          <p:cNvGrpSpPr/>
          <p:nvPr/>
        </p:nvGrpSpPr>
        <p:grpSpPr>
          <a:xfrm>
            <a:off x="7968961" y="2435329"/>
            <a:ext cx="379548" cy="365331"/>
            <a:chOff x="7968961" y="2435329"/>
            <a:chExt cx="379548" cy="365331"/>
          </a:xfrm>
        </p:grpSpPr>
        <p:sp>
          <p:nvSpPr>
            <p:cNvPr id="13229" name="Google Shape;13229;p88"/>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8"/>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8"/>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8"/>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8"/>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8"/>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5" name="Google Shape;13235;p88"/>
          <p:cNvGrpSpPr/>
          <p:nvPr/>
        </p:nvGrpSpPr>
        <p:grpSpPr>
          <a:xfrm>
            <a:off x="4136679" y="2115323"/>
            <a:ext cx="373305" cy="223217"/>
            <a:chOff x="4136679" y="2115323"/>
            <a:chExt cx="373305" cy="223217"/>
          </a:xfrm>
        </p:grpSpPr>
        <p:sp>
          <p:nvSpPr>
            <p:cNvPr id="13236" name="Google Shape;13236;p88"/>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8"/>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8"/>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8"/>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8"/>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8"/>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8"/>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8"/>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8"/>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8"/>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88"/>
          <p:cNvGrpSpPr/>
          <p:nvPr/>
        </p:nvGrpSpPr>
        <p:grpSpPr>
          <a:xfrm>
            <a:off x="7423823" y="2464077"/>
            <a:ext cx="372046" cy="307730"/>
            <a:chOff x="7423823" y="2464077"/>
            <a:chExt cx="372046" cy="307730"/>
          </a:xfrm>
        </p:grpSpPr>
        <p:sp>
          <p:nvSpPr>
            <p:cNvPr id="13247" name="Google Shape;13247;p88"/>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8"/>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8"/>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8"/>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8"/>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8"/>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8"/>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8"/>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8"/>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8"/>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8"/>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8"/>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8"/>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0" name="Google Shape;13260;p88"/>
          <p:cNvGrpSpPr/>
          <p:nvPr/>
        </p:nvGrpSpPr>
        <p:grpSpPr>
          <a:xfrm>
            <a:off x="3882511" y="3365156"/>
            <a:ext cx="295061" cy="370263"/>
            <a:chOff x="3882511" y="3365156"/>
            <a:chExt cx="295061" cy="370263"/>
          </a:xfrm>
        </p:grpSpPr>
        <p:sp>
          <p:nvSpPr>
            <p:cNvPr id="13261" name="Google Shape;13261;p88"/>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8"/>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8"/>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8"/>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8"/>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6" name="Google Shape;13266;p88"/>
          <p:cNvGrpSpPr/>
          <p:nvPr/>
        </p:nvGrpSpPr>
        <p:grpSpPr>
          <a:xfrm>
            <a:off x="5229788" y="1512217"/>
            <a:ext cx="370132" cy="370132"/>
            <a:chOff x="5229788" y="1512217"/>
            <a:chExt cx="370132" cy="370132"/>
          </a:xfrm>
        </p:grpSpPr>
        <p:sp>
          <p:nvSpPr>
            <p:cNvPr id="13267" name="Google Shape;13267;p88"/>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8"/>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8"/>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8"/>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8"/>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8"/>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8"/>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8"/>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8"/>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8"/>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8"/>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8"/>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8"/>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8"/>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8"/>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8"/>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8"/>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4" name="Google Shape;13284;p88"/>
          <p:cNvGrpSpPr/>
          <p:nvPr/>
        </p:nvGrpSpPr>
        <p:grpSpPr>
          <a:xfrm>
            <a:off x="6041869" y="3365392"/>
            <a:ext cx="373882" cy="370053"/>
            <a:chOff x="6041869" y="3365392"/>
            <a:chExt cx="373882" cy="370053"/>
          </a:xfrm>
        </p:grpSpPr>
        <p:sp>
          <p:nvSpPr>
            <p:cNvPr id="13285" name="Google Shape;13285;p88"/>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8"/>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8"/>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8"/>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8"/>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8"/>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8"/>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8"/>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8"/>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8"/>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88"/>
          <p:cNvGrpSpPr/>
          <p:nvPr/>
        </p:nvGrpSpPr>
        <p:grpSpPr>
          <a:xfrm>
            <a:off x="4684309" y="2087493"/>
            <a:ext cx="374748" cy="279140"/>
            <a:chOff x="4684309" y="2087493"/>
            <a:chExt cx="374748" cy="279140"/>
          </a:xfrm>
        </p:grpSpPr>
        <p:sp>
          <p:nvSpPr>
            <p:cNvPr id="13296" name="Google Shape;13296;p88"/>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8"/>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8"/>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8"/>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8"/>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8"/>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8"/>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8"/>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8"/>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8"/>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8"/>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8"/>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8" name="Google Shape;13308;p88"/>
          <p:cNvGrpSpPr/>
          <p:nvPr/>
        </p:nvGrpSpPr>
        <p:grpSpPr>
          <a:xfrm>
            <a:off x="7521110" y="2906131"/>
            <a:ext cx="175400" cy="370053"/>
            <a:chOff x="7521110" y="2906131"/>
            <a:chExt cx="175400" cy="370053"/>
          </a:xfrm>
        </p:grpSpPr>
        <p:sp>
          <p:nvSpPr>
            <p:cNvPr id="13309" name="Google Shape;13309;p88"/>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8"/>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8"/>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8"/>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8"/>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8"/>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8"/>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8"/>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8"/>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8" name="Google Shape;13318;p88"/>
          <p:cNvGrpSpPr/>
          <p:nvPr/>
        </p:nvGrpSpPr>
        <p:grpSpPr>
          <a:xfrm>
            <a:off x="3586925" y="1523286"/>
            <a:ext cx="371023" cy="347915"/>
            <a:chOff x="3586925" y="1523286"/>
            <a:chExt cx="371023" cy="347915"/>
          </a:xfrm>
        </p:grpSpPr>
        <p:sp>
          <p:nvSpPr>
            <p:cNvPr id="13319" name="Google Shape;13319;p88"/>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8"/>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8"/>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8"/>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8"/>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8"/>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8"/>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8"/>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8"/>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8"/>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8"/>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8"/>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8"/>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8"/>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8"/>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8"/>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8"/>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8"/>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8"/>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8" name="Google Shape;13338;p88"/>
          <p:cNvGrpSpPr/>
          <p:nvPr/>
        </p:nvGrpSpPr>
        <p:grpSpPr>
          <a:xfrm>
            <a:off x="6876009" y="2475461"/>
            <a:ext cx="370158" cy="285120"/>
            <a:chOff x="6876009" y="2475461"/>
            <a:chExt cx="370158" cy="285120"/>
          </a:xfrm>
        </p:grpSpPr>
        <p:sp>
          <p:nvSpPr>
            <p:cNvPr id="13339" name="Google Shape;13339;p88"/>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8"/>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8"/>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8"/>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8"/>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8"/>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8"/>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8"/>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8"/>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8" name="Google Shape;13348;p88"/>
          <p:cNvGrpSpPr/>
          <p:nvPr/>
        </p:nvGrpSpPr>
        <p:grpSpPr>
          <a:xfrm>
            <a:off x="6328222" y="2445847"/>
            <a:ext cx="370158" cy="344269"/>
            <a:chOff x="6328222" y="2445847"/>
            <a:chExt cx="370158" cy="344269"/>
          </a:xfrm>
        </p:grpSpPr>
        <p:sp>
          <p:nvSpPr>
            <p:cNvPr id="13349" name="Google Shape;13349;p88"/>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8"/>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8"/>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8"/>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8"/>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8"/>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8"/>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8"/>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7" name="Google Shape;13357;p88"/>
          <p:cNvGrpSpPr/>
          <p:nvPr/>
        </p:nvGrpSpPr>
        <p:grpSpPr>
          <a:xfrm>
            <a:off x="5249540" y="2432942"/>
            <a:ext cx="351639" cy="370184"/>
            <a:chOff x="5249540" y="2432942"/>
            <a:chExt cx="351639" cy="370184"/>
          </a:xfrm>
        </p:grpSpPr>
        <p:sp>
          <p:nvSpPr>
            <p:cNvPr id="13358" name="Google Shape;13358;p88"/>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8"/>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8"/>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8"/>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8"/>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8"/>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8"/>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88"/>
          <p:cNvGrpSpPr/>
          <p:nvPr/>
        </p:nvGrpSpPr>
        <p:grpSpPr>
          <a:xfrm>
            <a:off x="4137047" y="2482176"/>
            <a:ext cx="371102" cy="271585"/>
            <a:chOff x="4137047" y="2482176"/>
            <a:chExt cx="371102" cy="271585"/>
          </a:xfrm>
        </p:grpSpPr>
        <p:sp>
          <p:nvSpPr>
            <p:cNvPr id="13366" name="Google Shape;13366;p88"/>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8"/>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8"/>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8"/>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8"/>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8"/>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8"/>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8"/>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8"/>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8"/>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8"/>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7" name="Google Shape;13377;p88"/>
          <p:cNvGrpSpPr/>
          <p:nvPr/>
        </p:nvGrpSpPr>
        <p:grpSpPr>
          <a:xfrm>
            <a:off x="4686434" y="2432916"/>
            <a:ext cx="367377" cy="370079"/>
            <a:chOff x="4686434" y="2432916"/>
            <a:chExt cx="367377" cy="370079"/>
          </a:xfrm>
        </p:grpSpPr>
        <p:sp>
          <p:nvSpPr>
            <p:cNvPr id="13378" name="Google Shape;13378;p88"/>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8"/>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8"/>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8"/>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8"/>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8"/>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8"/>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8"/>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8"/>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8"/>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8"/>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9" name="Google Shape;13389;p88"/>
          <p:cNvGrpSpPr/>
          <p:nvPr/>
        </p:nvGrpSpPr>
        <p:grpSpPr>
          <a:xfrm>
            <a:off x="6328222" y="2056306"/>
            <a:ext cx="372099" cy="293986"/>
            <a:chOff x="6328222" y="2056306"/>
            <a:chExt cx="372099" cy="293986"/>
          </a:xfrm>
        </p:grpSpPr>
        <p:sp>
          <p:nvSpPr>
            <p:cNvPr id="13390" name="Google Shape;13390;p88"/>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8"/>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8"/>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8"/>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8"/>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8"/>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8"/>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8"/>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8"/>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9" name="Google Shape;13399;p88"/>
          <p:cNvGrpSpPr/>
          <p:nvPr/>
        </p:nvGrpSpPr>
        <p:grpSpPr>
          <a:xfrm>
            <a:off x="5789327" y="2432968"/>
            <a:ext cx="352531" cy="370132"/>
            <a:chOff x="5789327" y="2432968"/>
            <a:chExt cx="352531" cy="370132"/>
          </a:xfrm>
        </p:grpSpPr>
        <p:sp>
          <p:nvSpPr>
            <p:cNvPr id="13400" name="Google Shape;13400;p88"/>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8"/>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8"/>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8"/>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8"/>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8"/>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8"/>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8"/>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8"/>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8"/>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88"/>
          <p:cNvGrpSpPr/>
          <p:nvPr/>
        </p:nvGrpSpPr>
        <p:grpSpPr>
          <a:xfrm>
            <a:off x="874612" y="1980134"/>
            <a:ext cx="322314" cy="370158"/>
            <a:chOff x="874612" y="1980134"/>
            <a:chExt cx="322314" cy="370158"/>
          </a:xfrm>
        </p:grpSpPr>
        <p:sp>
          <p:nvSpPr>
            <p:cNvPr id="13411" name="Google Shape;13411;p88"/>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8"/>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8"/>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8"/>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8"/>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8"/>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8"/>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8"/>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8"/>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8"/>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8"/>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8"/>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8"/>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8"/>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8"/>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8"/>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8"/>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88"/>
          <p:cNvGrpSpPr/>
          <p:nvPr/>
        </p:nvGrpSpPr>
        <p:grpSpPr>
          <a:xfrm>
            <a:off x="3039662" y="2514780"/>
            <a:ext cx="374223" cy="329764"/>
            <a:chOff x="3039662" y="2514780"/>
            <a:chExt cx="374223" cy="329764"/>
          </a:xfrm>
        </p:grpSpPr>
        <p:sp>
          <p:nvSpPr>
            <p:cNvPr id="13429" name="Google Shape;13429;p88"/>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8"/>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8"/>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8"/>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8"/>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8"/>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8"/>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8"/>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8"/>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8"/>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8"/>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8"/>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8"/>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8"/>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8"/>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8"/>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8"/>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8"/>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7" name="Google Shape;13447;p88"/>
          <p:cNvGrpSpPr/>
          <p:nvPr/>
        </p:nvGrpSpPr>
        <p:grpSpPr>
          <a:xfrm>
            <a:off x="1946369" y="2563122"/>
            <a:ext cx="374066" cy="233395"/>
            <a:chOff x="1946369" y="2563122"/>
            <a:chExt cx="374066" cy="233395"/>
          </a:xfrm>
        </p:grpSpPr>
        <p:sp>
          <p:nvSpPr>
            <p:cNvPr id="13448" name="Google Shape;13448;p88"/>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8"/>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8"/>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8"/>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8"/>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8"/>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8"/>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8"/>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6" name="Google Shape;13456;p88"/>
          <p:cNvGrpSpPr/>
          <p:nvPr/>
        </p:nvGrpSpPr>
        <p:grpSpPr>
          <a:xfrm>
            <a:off x="4135263" y="2906184"/>
            <a:ext cx="374040" cy="370184"/>
            <a:chOff x="4135263" y="2906184"/>
            <a:chExt cx="374040" cy="370184"/>
          </a:xfrm>
        </p:grpSpPr>
        <p:sp>
          <p:nvSpPr>
            <p:cNvPr id="13457" name="Google Shape;13457;p88"/>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8"/>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8"/>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88"/>
          <p:cNvGrpSpPr/>
          <p:nvPr/>
        </p:nvGrpSpPr>
        <p:grpSpPr>
          <a:xfrm>
            <a:off x="4683601" y="2906184"/>
            <a:ext cx="372676" cy="370184"/>
            <a:chOff x="4683601" y="2906184"/>
            <a:chExt cx="372676" cy="370184"/>
          </a:xfrm>
        </p:grpSpPr>
        <p:sp>
          <p:nvSpPr>
            <p:cNvPr id="13461" name="Google Shape;13461;p88"/>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8"/>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8"/>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8"/>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8"/>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8"/>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7" name="Google Shape;13467;p88"/>
          <p:cNvGrpSpPr/>
          <p:nvPr/>
        </p:nvGrpSpPr>
        <p:grpSpPr>
          <a:xfrm>
            <a:off x="870808" y="2906053"/>
            <a:ext cx="329134" cy="370132"/>
            <a:chOff x="870808" y="2906053"/>
            <a:chExt cx="329134" cy="370132"/>
          </a:xfrm>
        </p:grpSpPr>
        <p:sp>
          <p:nvSpPr>
            <p:cNvPr id="13468" name="Google Shape;13468;p88"/>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8"/>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8"/>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8"/>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8"/>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8"/>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8"/>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8"/>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8"/>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8"/>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8"/>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8"/>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8"/>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8"/>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8"/>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8"/>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8"/>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8"/>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8"/>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7" name="Google Shape;13487;p88"/>
          <p:cNvGrpSpPr/>
          <p:nvPr/>
        </p:nvGrpSpPr>
        <p:grpSpPr>
          <a:xfrm>
            <a:off x="1943878" y="2909069"/>
            <a:ext cx="374774" cy="364282"/>
            <a:chOff x="1943878" y="2909069"/>
            <a:chExt cx="374774" cy="364282"/>
          </a:xfrm>
        </p:grpSpPr>
        <p:sp>
          <p:nvSpPr>
            <p:cNvPr id="13488" name="Google Shape;13488;p88"/>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8"/>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8"/>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8"/>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8"/>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8"/>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8"/>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8"/>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8"/>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8"/>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8"/>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8"/>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8"/>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8"/>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8"/>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8"/>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8"/>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8"/>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8"/>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8"/>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8"/>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9" name="Google Shape;13509;p88"/>
          <p:cNvGrpSpPr/>
          <p:nvPr/>
        </p:nvGrpSpPr>
        <p:grpSpPr>
          <a:xfrm>
            <a:off x="1128072" y="3365261"/>
            <a:ext cx="328872" cy="370158"/>
            <a:chOff x="1128072" y="3365261"/>
            <a:chExt cx="328872" cy="370158"/>
          </a:xfrm>
        </p:grpSpPr>
        <p:sp>
          <p:nvSpPr>
            <p:cNvPr id="13510" name="Google Shape;13510;p88"/>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8"/>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8"/>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8"/>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8"/>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8"/>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8"/>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8"/>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8"/>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8"/>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8"/>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8"/>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8"/>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8"/>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8"/>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8"/>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8"/>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8"/>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8"/>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8"/>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8"/>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8"/>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8"/>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8"/>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8"/>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8"/>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8"/>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8"/>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8"/>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8"/>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8"/>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8"/>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8"/>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8"/>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8"/>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8"/>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8"/>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8"/>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8"/>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8"/>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8"/>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8"/>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8"/>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8"/>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4" name="Google Shape;13554;p88"/>
          <p:cNvGrpSpPr/>
          <p:nvPr/>
        </p:nvGrpSpPr>
        <p:grpSpPr>
          <a:xfrm>
            <a:off x="5776868" y="1515181"/>
            <a:ext cx="370866" cy="364151"/>
            <a:chOff x="5776868" y="1515181"/>
            <a:chExt cx="370866" cy="364151"/>
          </a:xfrm>
        </p:grpSpPr>
        <p:sp>
          <p:nvSpPr>
            <p:cNvPr id="13555" name="Google Shape;13555;p88"/>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8"/>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8"/>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8"/>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8"/>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8"/>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8"/>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8"/>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8"/>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8"/>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8"/>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8"/>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8"/>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8"/>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8"/>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8"/>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8"/>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2" name="Google Shape;13572;p88"/>
          <p:cNvGrpSpPr/>
          <p:nvPr/>
        </p:nvGrpSpPr>
        <p:grpSpPr>
          <a:xfrm>
            <a:off x="3577849" y="2432942"/>
            <a:ext cx="393660" cy="370079"/>
            <a:chOff x="3577849" y="2432942"/>
            <a:chExt cx="393660" cy="370079"/>
          </a:xfrm>
        </p:grpSpPr>
        <p:sp>
          <p:nvSpPr>
            <p:cNvPr id="13573" name="Google Shape;13573;p88"/>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8"/>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8"/>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8"/>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8"/>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8"/>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8"/>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8"/>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8"/>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8"/>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3" name="Google Shape;13583;p88"/>
          <p:cNvGrpSpPr/>
          <p:nvPr/>
        </p:nvGrpSpPr>
        <p:grpSpPr>
          <a:xfrm>
            <a:off x="2493999" y="2927037"/>
            <a:ext cx="370132" cy="328164"/>
            <a:chOff x="2493999" y="2927037"/>
            <a:chExt cx="370132" cy="328164"/>
          </a:xfrm>
        </p:grpSpPr>
        <p:sp>
          <p:nvSpPr>
            <p:cNvPr id="13584" name="Google Shape;13584;p88"/>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8"/>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8"/>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8"/>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8"/>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8"/>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8"/>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8"/>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8"/>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8"/>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8"/>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8"/>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88"/>
          <p:cNvGrpSpPr/>
          <p:nvPr/>
        </p:nvGrpSpPr>
        <p:grpSpPr>
          <a:xfrm>
            <a:off x="3589417" y="2950696"/>
            <a:ext cx="370315" cy="281028"/>
            <a:chOff x="3589417" y="2950696"/>
            <a:chExt cx="370315" cy="281028"/>
          </a:xfrm>
        </p:grpSpPr>
        <p:sp>
          <p:nvSpPr>
            <p:cNvPr id="13597" name="Google Shape;13597;p88"/>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8"/>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8"/>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8"/>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8"/>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8"/>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8"/>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8"/>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8"/>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8"/>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8"/>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8"/>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8"/>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8"/>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8"/>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8"/>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8"/>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8"/>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8"/>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8"/>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7" name="Google Shape;13617;p88"/>
          <p:cNvGrpSpPr/>
          <p:nvPr/>
        </p:nvGrpSpPr>
        <p:grpSpPr>
          <a:xfrm>
            <a:off x="3032711" y="2911718"/>
            <a:ext cx="396125" cy="359062"/>
            <a:chOff x="3032711" y="2911718"/>
            <a:chExt cx="396125" cy="359062"/>
          </a:xfrm>
        </p:grpSpPr>
        <p:sp>
          <p:nvSpPr>
            <p:cNvPr id="13618" name="Google Shape;13618;p88"/>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8"/>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8"/>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8"/>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8"/>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8"/>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8"/>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8"/>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8"/>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8"/>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8"/>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8"/>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88"/>
          <p:cNvGrpSpPr/>
          <p:nvPr/>
        </p:nvGrpSpPr>
        <p:grpSpPr>
          <a:xfrm>
            <a:off x="7417764" y="1513397"/>
            <a:ext cx="373174" cy="367692"/>
            <a:chOff x="7417764" y="1513397"/>
            <a:chExt cx="373174" cy="367692"/>
          </a:xfrm>
        </p:grpSpPr>
        <p:sp>
          <p:nvSpPr>
            <p:cNvPr id="13631" name="Google Shape;13631;p88"/>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8"/>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8"/>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8"/>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8"/>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8"/>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8"/>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8"/>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8"/>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8"/>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8"/>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8"/>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8"/>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8"/>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8"/>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8"/>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8"/>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8"/>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8"/>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0" name="Google Shape;13650;p88"/>
          <p:cNvGrpSpPr/>
          <p:nvPr/>
        </p:nvGrpSpPr>
        <p:grpSpPr>
          <a:xfrm>
            <a:off x="6871944" y="1514368"/>
            <a:ext cx="370132" cy="365672"/>
            <a:chOff x="6871944" y="1514368"/>
            <a:chExt cx="370132" cy="365672"/>
          </a:xfrm>
        </p:grpSpPr>
        <p:sp>
          <p:nvSpPr>
            <p:cNvPr id="13651" name="Google Shape;13651;p88"/>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8"/>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8"/>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8"/>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8"/>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8"/>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8"/>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8"/>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8"/>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8"/>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8"/>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8"/>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8"/>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8"/>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8"/>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8"/>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8"/>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8"/>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9" name="Google Shape;13669;p88"/>
          <p:cNvGrpSpPr/>
          <p:nvPr/>
        </p:nvGrpSpPr>
        <p:grpSpPr>
          <a:xfrm>
            <a:off x="6561931" y="3365261"/>
            <a:ext cx="400375" cy="370184"/>
            <a:chOff x="6561931" y="3365261"/>
            <a:chExt cx="400375" cy="370184"/>
          </a:xfrm>
        </p:grpSpPr>
        <p:sp>
          <p:nvSpPr>
            <p:cNvPr id="13670" name="Google Shape;13670;p88"/>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8"/>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8"/>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8"/>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8"/>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8"/>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8"/>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8"/>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8"/>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8"/>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8"/>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8"/>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88"/>
          <p:cNvGrpSpPr/>
          <p:nvPr/>
        </p:nvGrpSpPr>
        <p:grpSpPr>
          <a:xfrm>
            <a:off x="1942120" y="1985852"/>
            <a:ext cx="378315" cy="358695"/>
            <a:chOff x="1942120" y="1985852"/>
            <a:chExt cx="378315" cy="358695"/>
          </a:xfrm>
        </p:grpSpPr>
        <p:sp>
          <p:nvSpPr>
            <p:cNvPr id="13683" name="Google Shape;13683;p88"/>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8"/>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8"/>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8"/>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8"/>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8"/>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8"/>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8"/>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8"/>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8"/>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8"/>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8"/>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8"/>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8"/>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8"/>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8"/>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8"/>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8"/>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8"/>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8"/>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88"/>
          <p:cNvGrpSpPr/>
          <p:nvPr/>
        </p:nvGrpSpPr>
        <p:grpSpPr>
          <a:xfrm>
            <a:off x="1401415" y="2429218"/>
            <a:ext cx="364282" cy="374197"/>
            <a:chOff x="1401415" y="2429218"/>
            <a:chExt cx="364282" cy="374197"/>
          </a:xfrm>
        </p:grpSpPr>
        <p:sp>
          <p:nvSpPr>
            <p:cNvPr id="13704" name="Google Shape;13704;p88"/>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8"/>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8"/>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8"/>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8"/>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8"/>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8"/>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8"/>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8"/>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8"/>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8"/>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8"/>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8"/>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8"/>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8"/>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88"/>
          <p:cNvGrpSpPr/>
          <p:nvPr/>
        </p:nvGrpSpPr>
        <p:grpSpPr>
          <a:xfrm>
            <a:off x="7110427" y="3365261"/>
            <a:ext cx="400401" cy="370184"/>
            <a:chOff x="7110427" y="3365261"/>
            <a:chExt cx="400401" cy="370184"/>
          </a:xfrm>
        </p:grpSpPr>
        <p:sp>
          <p:nvSpPr>
            <p:cNvPr id="13720" name="Google Shape;13720;p88"/>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8"/>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8"/>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8"/>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8"/>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8"/>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8"/>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88"/>
          <p:cNvGrpSpPr/>
          <p:nvPr/>
        </p:nvGrpSpPr>
        <p:grpSpPr>
          <a:xfrm>
            <a:off x="7658949" y="3363137"/>
            <a:ext cx="400375" cy="370132"/>
            <a:chOff x="7658949" y="3363137"/>
            <a:chExt cx="400375" cy="370132"/>
          </a:xfrm>
        </p:grpSpPr>
        <p:sp>
          <p:nvSpPr>
            <p:cNvPr id="13728" name="Google Shape;13728;p88"/>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8"/>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8"/>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8"/>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8"/>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3" name="Google Shape;13733;p88"/>
          <p:cNvGrpSpPr/>
          <p:nvPr/>
        </p:nvGrpSpPr>
        <p:grpSpPr>
          <a:xfrm>
            <a:off x="3304481" y="3379389"/>
            <a:ext cx="356623" cy="370105"/>
            <a:chOff x="3307156" y="3365314"/>
            <a:chExt cx="356623" cy="370105"/>
          </a:xfrm>
        </p:grpSpPr>
        <p:sp>
          <p:nvSpPr>
            <p:cNvPr id="13734" name="Google Shape;13734;p88"/>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8"/>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8"/>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8"/>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8"/>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8"/>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8"/>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8"/>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8"/>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8"/>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8"/>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8"/>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8"/>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8"/>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8"/>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88"/>
          <p:cNvGrpSpPr/>
          <p:nvPr/>
        </p:nvGrpSpPr>
        <p:grpSpPr>
          <a:xfrm>
            <a:off x="7422407" y="1980107"/>
            <a:ext cx="372807" cy="370079"/>
            <a:chOff x="7422407" y="1980107"/>
            <a:chExt cx="372807" cy="370079"/>
          </a:xfrm>
        </p:grpSpPr>
        <p:sp>
          <p:nvSpPr>
            <p:cNvPr id="13750" name="Google Shape;13750;p88"/>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8"/>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8"/>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8"/>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8"/>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8"/>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8"/>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8"/>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8"/>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8"/>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8"/>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8"/>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8"/>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88"/>
          <p:cNvGrpSpPr/>
          <p:nvPr/>
        </p:nvGrpSpPr>
        <p:grpSpPr>
          <a:xfrm>
            <a:off x="6916141" y="2906184"/>
            <a:ext cx="289737" cy="370394"/>
            <a:chOff x="6916141" y="2906184"/>
            <a:chExt cx="289737" cy="370394"/>
          </a:xfrm>
        </p:grpSpPr>
        <p:sp>
          <p:nvSpPr>
            <p:cNvPr id="13764" name="Google Shape;13764;p88"/>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8"/>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8"/>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8"/>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8"/>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8"/>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8"/>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8"/>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8"/>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8"/>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8"/>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8"/>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8"/>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8"/>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8"/>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8"/>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8"/>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8"/>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8"/>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8"/>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8"/>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5" name="Google Shape;13785;p88"/>
          <p:cNvGrpSpPr/>
          <p:nvPr/>
        </p:nvGrpSpPr>
        <p:grpSpPr>
          <a:xfrm>
            <a:off x="7970194" y="2013577"/>
            <a:ext cx="372676" cy="331731"/>
            <a:chOff x="7970194" y="2013577"/>
            <a:chExt cx="372676" cy="331731"/>
          </a:xfrm>
        </p:grpSpPr>
        <p:sp>
          <p:nvSpPr>
            <p:cNvPr id="13786" name="Google Shape;13786;p88"/>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8"/>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8"/>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8"/>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8"/>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8"/>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8"/>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8"/>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8"/>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8"/>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88"/>
          <p:cNvGrpSpPr/>
          <p:nvPr/>
        </p:nvGrpSpPr>
        <p:grpSpPr>
          <a:xfrm>
            <a:off x="1416733" y="1512190"/>
            <a:ext cx="332964" cy="370158"/>
            <a:chOff x="1416733" y="1512190"/>
            <a:chExt cx="332964" cy="370158"/>
          </a:xfrm>
        </p:grpSpPr>
        <p:sp>
          <p:nvSpPr>
            <p:cNvPr id="13797" name="Google Shape;13797;p88"/>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8"/>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8"/>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8"/>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8"/>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8"/>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8"/>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8"/>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8"/>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8"/>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8"/>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8"/>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8"/>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8"/>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8"/>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8"/>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8"/>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8"/>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8"/>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6" name="Google Shape;13816;p88"/>
          <p:cNvGrpSpPr/>
          <p:nvPr/>
        </p:nvGrpSpPr>
        <p:grpSpPr>
          <a:xfrm>
            <a:off x="5246366" y="2906105"/>
            <a:ext cx="342852" cy="370079"/>
            <a:chOff x="5246366" y="2906105"/>
            <a:chExt cx="342852" cy="370079"/>
          </a:xfrm>
        </p:grpSpPr>
        <p:sp>
          <p:nvSpPr>
            <p:cNvPr id="13817" name="Google Shape;13817;p88"/>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8"/>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8"/>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8"/>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8"/>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8"/>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88"/>
          <p:cNvGrpSpPr/>
          <p:nvPr/>
        </p:nvGrpSpPr>
        <p:grpSpPr>
          <a:xfrm>
            <a:off x="849667" y="2434883"/>
            <a:ext cx="371259" cy="366249"/>
            <a:chOff x="849667" y="2434883"/>
            <a:chExt cx="371259" cy="366249"/>
          </a:xfrm>
        </p:grpSpPr>
        <p:sp>
          <p:nvSpPr>
            <p:cNvPr id="13824" name="Google Shape;13824;p88"/>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8"/>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8"/>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8"/>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8"/>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8"/>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8"/>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8"/>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8"/>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8"/>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8"/>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8"/>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8"/>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7" name="Google Shape;13837;p88"/>
          <p:cNvGrpSpPr/>
          <p:nvPr/>
        </p:nvGrpSpPr>
        <p:grpSpPr>
          <a:xfrm>
            <a:off x="4417026" y="3365366"/>
            <a:ext cx="332728" cy="370053"/>
            <a:chOff x="4417026" y="3365366"/>
            <a:chExt cx="332728" cy="370053"/>
          </a:xfrm>
        </p:grpSpPr>
        <p:sp>
          <p:nvSpPr>
            <p:cNvPr id="13838" name="Google Shape;13838;p88"/>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8"/>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8"/>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8"/>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8"/>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8"/>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8"/>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8"/>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8"/>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8"/>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8"/>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8"/>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8"/>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8"/>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8"/>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8"/>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8"/>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8"/>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6" name="Google Shape;13856;p88"/>
          <p:cNvGrpSpPr/>
          <p:nvPr/>
        </p:nvGrpSpPr>
        <p:grpSpPr>
          <a:xfrm>
            <a:off x="2497068" y="1980186"/>
            <a:ext cx="363994" cy="370105"/>
            <a:chOff x="2497068" y="1980186"/>
            <a:chExt cx="363994" cy="370105"/>
          </a:xfrm>
        </p:grpSpPr>
        <p:sp>
          <p:nvSpPr>
            <p:cNvPr id="13857" name="Google Shape;13857;p88"/>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8"/>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8"/>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8"/>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8"/>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8"/>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8"/>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8"/>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8"/>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8"/>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8"/>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8"/>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8"/>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8"/>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8"/>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8"/>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8"/>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8"/>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8"/>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8"/>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8"/>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8" name="Google Shape;13878;p88"/>
          <p:cNvGrpSpPr/>
          <p:nvPr/>
        </p:nvGrpSpPr>
        <p:grpSpPr>
          <a:xfrm>
            <a:off x="5820278" y="2906158"/>
            <a:ext cx="294904" cy="370027"/>
            <a:chOff x="5820278" y="2906158"/>
            <a:chExt cx="294904" cy="370027"/>
          </a:xfrm>
        </p:grpSpPr>
        <p:sp>
          <p:nvSpPr>
            <p:cNvPr id="13879" name="Google Shape;13879;p88"/>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8"/>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8"/>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8"/>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8"/>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8"/>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8"/>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6" name="Google Shape;13886;p88"/>
          <p:cNvGrpSpPr/>
          <p:nvPr/>
        </p:nvGrpSpPr>
        <p:grpSpPr>
          <a:xfrm>
            <a:off x="4946819" y="3383229"/>
            <a:ext cx="370132" cy="334223"/>
            <a:chOff x="4946819" y="3383229"/>
            <a:chExt cx="370132" cy="334223"/>
          </a:xfrm>
        </p:grpSpPr>
        <p:sp>
          <p:nvSpPr>
            <p:cNvPr id="13887" name="Google Shape;13887;p88"/>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8"/>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8"/>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8"/>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8"/>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8"/>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8"/>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8"/>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8"/>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6" name="Google Shape;13896;p88"/>
          <p:cNvGrpSpPr/>
          <p:nvPr/>
        </p:nvGrpSpPr>
        <p:grpSpPr>
          <a:xfrm>
            <a:off x="3038403" y="1539234"/>
            <a:ext cx="375482" cy="316072"/>
            <a:chOff x="3038403" y="1539234"/>
            <a:chExt cx="375482" cy="316072"/>
          </a:xfrm>
        </p:grpSpPr>
        <p:sp>
          <p:nvSpPr>
            <p:cNvPr id="13897" name="Google Shape;13897;p88"/>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8" name="Google Shape;13898;p88"/>
            <p:cNvGrpSpPr/>
            <p:nvPr/>
          </p:nvGrpSpPr>
          <p:grpSpPr>
            <a:xfrm>
              <a:off x="3038403" y="1539234"/>
              <a:ext cx="375482" cy="316072"/>
              <a:chOff x="3038403" y="1539234"/>
              <a:chExt cx="375482" cy="316072"/>
            </a:xfrm>
          </p:grpSpPr>
          <p:sp>
            <p:nvSpPr>
              <p:cNvPr id="13899" name="Google Shape;13899;p88"/>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8"/>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8"/>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8"/>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8"/>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8"/>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8"/>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8"/>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8"/>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08" name="Google Shape;13908;p88"/>
          <p:cNvGrpSpPr/>
          <p:nvPr/>
        </p:nvGrpSpPr>
        <p:grpSpPr>
          <a:xfrm>
            <a:off x="6332865" y="2906131"/>
            <a:ext cx="360846" cy="370184"/>
            <a:chOff x="6332865" y="2906131"/>
            <a:chExt cx="360846" cy="370184"/>
          </a:xfrm>
        </p:grpSpPr>
        <p:sp>
          <p:nvSpPr>
            <p:cNvPr id="13909" name="Google Shape;13909;p88"/>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8"/>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8"/>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8"/>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8"/>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8"/>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8"/>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8"/>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8"/>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8"/>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8"/>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88"/>
          <p:cNvGrpSpPr/>
          <p:nvPr/>
        </p:nvGrpSpPr>
        <p:grpSpPr>
          <a:xfrm>
            <a:off x="4135079" y="1518066"/>
            <a:ext cx="370132" cy="358223"/>
            <a:chOff x="4135079" y="1518066"/>
            <a:chExt cx="370132" cy="358223"/>
          </a:xfrm>
        </p:grpSpPr>
        <p:sp>
          <p:nvSpPr>
            <p:cNvPr id="13921" name="Google Shape;13921;p88"/>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8"/>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8"/>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8"/>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8"/>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8"/>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8"/>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8"/>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8"/>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8"/>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8"/>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8"/>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8"/>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8"/>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8"/>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8"/>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8"/>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8"/>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8"/>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88"/>
          <p:cNvGrpSpPr/>
          <p:nvPr/>
        </p:nvGrpSpPr>
        <p:grpSpPr>
          <a:xfrm>
            <a:off x="6878869" y="1980134"/>
            <a:ext cx="361240" cy="370158"/>
            <a:chOff x="6878869" y="1980134"/>
            <a:chExt cx="361240" cy="370158"/>
          </a:xfrm>
        </p:grpSpPr>
        <p:sp>
          <p:nvSpPr>
            <p:cNvPr id="13941" name="Google Shape;13941;p88"/>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8"/>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8"/>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8"/>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8"/>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8"/>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8"/>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8"/>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8"/>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8"/>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8"/>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8"/>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8"/>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4" name="Google Shape;13954;p88"/>
          <p:cNvGrpSpPr/>
          <p:nvPr/>
        </p:nvGrpSpPr>
        <p:grpSpPr>
          <a:xfrm>
            <a:off x="2493999" y="2550033"/>
            <a:ext cx="370132" cy="259467"/>
            <a:chOff x="2493999" y="2550033"/>
            <a:chExt cx="370132" cy="259467"/>
          </a:xfrm>
        </p:grpSpPr>
        <p:sp>
          <p:nvSpPr>
            <p:cNvPr id="13955" name="Google Shape;13955;p88"/>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8"/>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8"/>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8"/>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8"/>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8"/>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8"/>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8"/>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8"/>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8"/>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8"/>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8"/>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8"/>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8"/>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8"/>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8"/>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8"/>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8"/>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8"/>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4" name="Google Shape;13974;p88"/>
          <p:cNvGrpSpPr/>
          <p:nvPr/>
        </p:nvGrpSpPr>
        <p:grpSpPr>
          <a:xfrm>
            <a:off x="1699703" y="3365261"/>
            <a:ext cx="281054" cy="370158"/>
            <a:chOff x="1699703" y="3365261"/>
            <a:chExt cx="281054" cy="370158"/>
          </a:xfrm>
        </p:grpSpPr>
        <p:sp>
          <p:nvSpPr>
            <p:cNvPr id="13975" name="Google Shape;13975;p88"/>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8"/>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8"/>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8"/>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8"/>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8"/>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8"/>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8"/>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8"/>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8"/>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8"/>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8"/>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8"/>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88"/>
          <p:cNvGrpSpPr/>
          <p:nvPr/>
        </p:nvGrpSpPr>
        <p:grpSpPr>
          <a:xfrm>
            <a:off x="7966810" y="1519430"/>
            <a:ext cx="369974" cy="355626"/>
            <a:chOff x="7966810" y="1519430"/>
            <a:chExt cx="369974" cy="355626"/>
          </a:xfrm>
        </p:grpSpPr>
        <p:sp>
          <p:nvSpPr>
            <p:cNvPr id="13989" name="Google Shape;13989;p88"/>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8"/>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8"/>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8"/>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8"/>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8"/>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8"/>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8"/>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8"/>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8"/>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8"/>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8"/>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8"/>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8"/>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8"/>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8"/>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88"/>
          <p:cNvGrpSpPr/>
          <p:nvPr/>
        </p:nvGrpSpPr>
        <p:grpSpPr>
          <a:xfrm>
            <a:off x="2792628" y="3365340"/>
            <a:ext cx="290445" cy="370079"/>
            <a:chOff x="2792628" y="3365340"/>
            <a:chExt cx="290445" cy="370079"/>
          </a:xfrm>
        </p:grpSpPr>
        <p:sp>
          <p:nvSpPr>
            <p:cNvPr id="14006" name="Google Shape;14006;p88"/>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8"/>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8"/>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8"/>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8"/>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8"/>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8"/>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8"/>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8"/>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8"/>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8"/>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8"/>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8"/>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8"/>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0" name="Google Shape;14020;p88"/>
          <p:cNvGrpSpPr/>
          <p:nvPr/>
        </p:nvGrpSpPr>
        <p:grpSpPr>
          <a:xfrm>
            <a:off x="1389585" y="1988317"/>
            <a:ext cx="388125" cy="353790"/>
            <a:chOff x="1389585" y="1988317"/>
            <a:chExt cx="388125" cy="353790"/>
          </a:xfrm>
        </p:grpSpPr>
        <p:sp>
          <p:nvSpPr>
            <p:cNvPr id="14021" name="Google Shape;14021;p88"/>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8"/>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8"/>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8"/>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8"/>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8"/>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8"/>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8"/>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8"/>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8"/>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8"/>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8"/>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8"/>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8"/>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8"/>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8"/>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8"/>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8"/>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8"/>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8"/>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8"/>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8"/>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3" name="Google Shape;14043;p88"/>
          <p:cNvGrpSpPr/>
          <p:nvPr/>
        </p:nvGrpSpPr>
        <p:grpSpPr>
          <a:xfrm>
            <a:off x="2492924" y="1512190"/>
            <a:ext cx="370158" cy="370158"/>
            <a:chOff x="2492924" y="1512190"/>
            <a:chExt cx="370158" cy="370158"/>
          </a:xfrm>
        </p:grpSpPr>
        <p:sp>
          <p:nvSpPr>
            <p:cNvPr id="14044" name="Google Shape;14044;p88"/>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8"/>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8"/>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8"/>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8"/>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8"/>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8"/>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8"/>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8"/>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8"/>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8"/>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8"/>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8"/>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8"/>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8"/>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8"/>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8"/>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8"/>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8"/>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8"/>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8"/>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8"/>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6" name="Google Shape;14066;p88"/>
          <p:cNvGrpSpPr/>
          <p:nvPr/>
        </p:nvGrpSpPr>
        <p:grpSpPr>
          <a:xfrm>
            <a:off x="1933569" y="1512243"/>
            <a:ext cx="393975" cy="370105"/>
            <a:chOff x="1933569" y="1512243"/>
            <a:chExt cx="393975" cy="370105"/>
          </a:xfrm>
        </p:grpSpPr>
        <p:sp>
          <p:nvSpPr>
            <p:cNvPr id="14067" name="Google Shape;14067;p88"/>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8"/>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8"/>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8"/>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8"/>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8"/>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8"/>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8"/>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8"/>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8"/>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8"/>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8"/>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8"/>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8"/>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8"/>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8"/>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8"/>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8"/>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8"/>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8"/>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8"/>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8"/>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8"/>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8"/>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8"/>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8"/>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8"/>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8"/>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5" name="Google Shape;14095;p88"/>
          <p:cNvGrpSpPr/>
          <p:nvPr/>
        </p:nvGrpSpPr>
        <p:grpSpPr>
          <a:xfrm>
            <a:off x="2236106" y="3365392"/>
            <a:ext cx="306471" cy="370000"/>
            <a:chOff x="2236106" y="3365392"/>
            <a:chExt cx="306471" cy="370000"/>
          </a:xfrm>
        </p:grpSpPr>
        <p:sp>
          <p:nvSpPr>
            <p:cNvPr id="14096" name="Google Shape;14096;p88"/>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8"/>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8"/>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8"/>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8"/>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8"/>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8"/>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8"/>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8"/>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8"/>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8"/>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8"/>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8"/>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8"/>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88"/>
          <p:cNvGrpSpPr/>
          <p:nvPr/>
        </p:nvGrpSpPr>
        <p:grpSpPr>
          <a:xfrm>
            <a:off x="5492823" y="3385563"/>
            <a:ext cx="375325" cy="329606"/>
            <a:chOff x="5492823" y="3385563"/>
            <a:chExt cx="375325" cy="329606"/>
          </a:xfrm>
        </p:grpSpPr>
        <p:sp>
          <p:nvSpPr>
            <p:cNvPr id="14111" name="Google Shape;14111;p88"/>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8"/>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8"/>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8"/>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8"/>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8"/>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8"/>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8"/>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8"/>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8"/>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8"/>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8"/>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8"/>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8"/>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8"/>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8"/>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8"/>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8"/>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8"/>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8"/>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1" name="Google Shape;14131;p88"/>
          <p:cNvGrpSpPr/>
          <p:nvPr/>
        </p:nvGrpSpPr>
        <p:grpSpPr>
          <a:xfrm>
            <a:off x="3041787" y="2001118"/>
            <a:ext cx="370158" cy="328164"/>
            <a:chOff x="3041787" y="2001118"/>
            <a:chExt cx="370158" cy="328164"/>
          </a:xfrm>
        </p:grpSpPr>
        <p:sp>
          <p:nvSpPr>
            <p:cNvPr id="14132" name="Google Shape;14132;p88"/>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8"/>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8"/>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8"/>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8"/>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8"/>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8"/>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8"/>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8"/>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8"/>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8"/>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8"/>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8"/>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8"/>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8"/>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8"/>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8"/>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8"/>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0" name="Google Shape;14150;p88"/>
          <p:cNvGrpSpPr/>
          <p:nvPr/>
        </p:nvGrpSpPr>
        <p:grpSpPr>
          <a:xfrm>
            <a:off x="5779884" y="2039125"/>
            <a:ext cx="372309" cy="328216"/>
            <a:chOff x="5779884" y="2039125"/>
            <a:chExt cx="372309" cy="328216"/>
          </a:xfrm>
        </p:grpSpPr>
        <p:sp>
          <p:nvSpPr>
            <p:cNvPr id="14151" name="Google Shape;14151;p88"/>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8"/>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8"/>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8"/>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8"/>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8"/>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8"/>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8"/>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8"/>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8"/>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8"/>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8"/>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8"/>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64" name="Google Shape;14164;p88"/>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168"/>
        <p:cNvGrpSpPr/>
        <p:nvPr/>
      </p:nvGrpSpPr>
      <p:grpSpPr>
        <a:xfrm>
          <a:off x="0" y="0"/>
          <a:ext cx="0" cy="0"/>
          <a:chOff x="0" y="0"/>
          <a:chExt cx="0" cy="0"/>
        </a:xfrm>
      </p:grpSpPr>
      <p:grpSp>
        <p:nvGrpSpPr>
          <p:cNvPr id="14169" name="Google Shape;14169;p89"/>
          <p:cNvGrpSpPr/>
          <p:nvPr/>
        </p:nvGrpSpPr>
        <p:grpSpPr>
          <a:xfrm>
            <a:off x="878066" y="1981993"/>
            <a:ext cx="354610" cy="372358"/>
            <a:chOff x="878066" y="1981993"/>
            <a:chExt cx="354610" cy="372358"/>
          </a:xfrm>
        </p:grpSpPr>
        <p:sp>
          <p:nvSpPr>
            <p:cNvPr id="14170" name="Google Shape;14170;p89"/>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9"/>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9"/>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9"/>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9"/>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9"/>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9"/>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9"/>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9"/>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9"/>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9"/>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9"/>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9"/>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9"/>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4" name="Google Shape;14184;p89"/>
          <p:cNvGrpSpPr/>
          <p:nvPr/>
        </p:nvGrpSpPr>
        <p:grpSpPr>
          <a:xfrm>
            <a:off x="1345794" y="1982386"/>
            <a:ext cx="371650" cy="371624"/>
            <a:chOff x="1345794" y="1982386"/>
            <a:chExt cx="371650" cy="371624"/>
          </a:xfrm>
        </p:grpSpPr>
        <p:sp>
          <p:nvSpPr>
            <p:cNvPr id="14185" name="Google Shape;14185;p89"/>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9"/>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9"/>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9"/>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9"/>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9"/>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9"/>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9"/>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9"/>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9"/>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9"/>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9"/>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9"/>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9"/>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9"/>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9"/>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9"/>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9"/>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9"/>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9"/>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9"/>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9"/>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9"/>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9"/>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9"/>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9"/>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9"/>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9"/>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9"/>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9"/>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9"/>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9"/>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9"/>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9"/>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9"/>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9"/>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9"/>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2" name="Google Shape;14222;p89"/>
          <p:cNvGrpSpPr/>
          <p:nvPr/>
        </p:nvGrpSpPr>
        <p:grpSpPr>
          <a:xfrm>
            <a:off x="1821465" y="1981993"/>
            <a:ext cx="372410" cy="372410"/>
            <a:chOff x="1821465" y="1981993"/>
            <a:chExt cx="372410" cy="372410"/>
          </a:xfrm>
        </p:grpSpPr>
        <p:sp>
          <p:nvSpPr>
            <p:cNvPr id="14223" name="Google Shape;14223;p89"/>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9"/>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9"/>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9"/>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9"/>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9"/>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9"/>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9"/>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9"/>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9"/>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9"/>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9"/>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9"/>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9"/>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7" name="Google Shape;14237;p89"/>
          <p:cNvGrpSpPr/>
          <p:nvPr/>
        </p:nvGrpSpPr>
        <p:grpSpPr>
          <a:xfrm>
            <a:off x="2276348" y="1981809"/>
            <a:ext cx="415901" cy="372699"/>
            <a:chOff x="2276348" y="1981809"/>
            <a:chExt cx="415901" cy="372699"/>
          </a:xfrm>
        </p:grpSpPr>
        <p:sp>
          <p:nvSpPr>
            <p:cNvPr id="14238" name="Google Shape;14238;p89"/>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9"/>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9"/>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9"/>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9"/>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9"/>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9"/>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89"/>
          <p:cNvGrpSpPr/>
          <p:nvPr/>
        </p:nvGrpSpPr>
        <p:grpSpPr>
          <a:xfrm>
            <a:off x="2774354" y="2009990"/>
            <a:ext cx="372017" cy="316310"/>
            <a:chOff x="2774354" y="2009990"/>
            <a:chExt cx="372017" cy="316310"/>
          </a:xfrm>
        </p:grpSpPr>
        <p:sp>
          <p:nvSpPr>
            <p:cNvPr id="14246" name="Google Shape;14246;p89"/>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9"/>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9"/>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9"/>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9"/>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9"/>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9"/>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9"/>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9"/>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9"/>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9"/>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9"/>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9"/>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9"/>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9"/>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9"/>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9"/>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9"/>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9"/>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9"/>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9"/>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9"/>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9"/>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9"/>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9"/>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9"/>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89"/>
          <p:cNvGrpSpPr/>
          <p:nvPr/>
        </p:nvGrpSpPr>
        <p:grpSpPr>
          <a:xfrm>
            <a:off x="3722682" y="1981993"/>
            <a:ext cx="375818" cy="372043"/>
            <a:chOff x="3722682" y="1981993"/>
            <a:chExt cx="375818" cy="372043"/>
          </a:xfrm>
        </p:grpSpPr>
        <p:sp>
          <p:nvSpPr>
            <p:cNvPr id="14273" name="Google Shape;14273;p89"/>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9"/>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9"/>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9"/>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9"/>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9"/>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9"/>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9"/>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9"/>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9"/>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9"/>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9"/>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9"/>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9"/>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9"/>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8" name="Google Shape;14288;p89"/>
          <p:cNvGrpSpPr/>
          <p:nvPr/>
        </p:nvGrpSpPr>
        <p:grpSpPr>
          <a:xfrm>
            <a:off x="4201394" y="1981809"/>
            <a:ext cx="373538" cy="372305"/>
            <a:chOff x="4201394" y="1981809"/>
            <a:chExt cx="373538" cy="372305"/>
          </a:xfrm>
        </p:grpSpPr>
        <p:sp>
          <p:nvSpPr>
            <p:cNvPr id="14289" name="Google Shape;14289;p89"/>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9"/>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9"/>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9"/>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9"/>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9"/>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9"/>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9"/>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9"/>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9"/>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9"/>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9"/>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9"/>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9"/>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9"/>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9"/>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5" name="Google Shape;14305;p89"/>
          <p:cNvGrpSpPr/>
          <p:nvPr/>
        </p:nvGrpSpPr>
        <p:grpSpPr>
          <a:xfrm>
            <a:off x="4659658" y="1500266"/>
            <a:ext cx="422743" cy="377784"/>
            <a:chOff x="4659658" y="1500266"/>
            <a:chExt cx="422743" cy="377784"/>
          </a:xfrm>
        </p:grpSpPr>
        <p:sp>
          <p:nvSpPr>
            <p:cNvPr id="14306" name="Google Shape;14306;p89"/>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9"/>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9"/>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9"/>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9"/>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9"/>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9"/>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9"/>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9"/>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9"/>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9"/>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9"/>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9"/>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9"/>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9"/>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9"/>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9"/>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3" name="Google Shape;14323;p89"/>
          <p:cNvGrpSpPr/>
          <p:nvPr/>
        </p:nvGrpSpPr>
        <p:grpSpPr>
          <a:xfrm>
            <a:off x="5211406" y="1513504"/>
            <a:ext cx="260394" cy="351202"/>
            <a:chOff x="5211406" y="1513504"/>
            <a:chExt cx="260394" cy="351202"/>
          </a:xfrm>
        </p:grpSpPr>
        <p:sp>
          <p:nvSpPr>
            <p:cNvPr id="14324" name="Google Shape;14324;p89"/>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9"/>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9"/>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9"/>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9"/>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9"/>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9"/>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9"/>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9"/>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9"/>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9"/>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9"/>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9"/>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7" name="Google Shape;14337;p89"/>
          <p:cNvGrpSpPr/>
          <p:nvPr/>
        </p:nvGrpSpPr>
        <p:grpSpPr>
          <a:xfrm>
            <a:off x="5632602" y="1513216"/>
            <a:ext cx="366722" cy="351779"/>
            <a:chOff x="5632602" y="1513216"/>
            <a:chExt cx="366722" cy="351779"/>
          </a:xfrm>
        </p:grpSpPr>
        <p:sp>
          <p:nvSpPr>
            <p:cNvPr id="14338" name="Google Shape;14338;p89"/>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9"/>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9"/>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9"/>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9"/>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9"/>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9"/>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9"/>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89"/>
          <p:cNvGrpSpPr/>
          <p:nvPr/>
        </p:nvGrpSpPr>
        <p:grpSpPr>
          <a:xfrm>
            <a:off x="6089372" y="1527136"/>
            <a:ext cx="401902" cy="323965"/>
            <a:chOff x="6089372" y="1527136"/>
            <a:chExt cx="401902" cy="323965"/>
          </a:xfrm>
        </p:grpSpPr>
        <p:sp>
          <p:nvSpPr>
            <p:cNvPr id="14347" name="Google Shape;14347;p89"/>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9"/>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9"/>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9"/>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9"/>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9"/>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9"/>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9"/>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9"/>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9"/>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9"/>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9"/>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9"/>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9"/>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9"/>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9"/>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9"/>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9"/>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9"/>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9"/>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9"/>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9"/>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9"/>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9"/>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9"/>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9"/>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9"/>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9"/>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9"/>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9"/>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7" name="Google Shape;14377;p89"/>
          <p:cNvGrpSpPr/>
          <p:nvPr/>
        </p:nvGrpSpPr>
        <p:grpSpPr>
          <a:xfrm>
            <a:off x="6579435" y="1527897"/>
            <a:ext cx="370103" cy="322445"/>
            <a:chOff x="6579435" y="1527897"/>
            <a:chExt cx="370103" cy="322445"/>
          </a:xfrm>
        </p:grpSpPr>
        <p:sp>
          <p:nvSpPr>
            <p:cNvPr id="14378" name="Google Shape;14378;p89"/>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9"/>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9"/>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9"/>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9"/>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9"/>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9"/>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9"/>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9"/>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9"/>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9"/>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9"/>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9"/>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9"/>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9"/>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9"/>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9"/>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9"/>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9"/>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9"/>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9"/>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89"/>
          <p:cNvGrpSpPr/>
          <p:nvPr/>
        </p:nvGrpSpPr>
        <p:grpSpPr>
          <a:xfrm>
            <a:off x="6988887" y="1538854"/>
            <a:ext cx="499920" cy="300136"/>
            <a:chOff x="6988887" y="1538854"/>
            <a:chExt cx="499920" cy="300136"/>
          </a:xfrm>
        </p:grpSpPr>
        <p:sp>
          <p:nvSpPr>
            <p:cNvPr id="14400" name="Google Shape;14400;p89"/>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9"/>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9"/>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9"/>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9"/>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9"/>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9"/>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9"/>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9"/>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9"/>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9"/>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9"/>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9"/>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3" name="Google Shape;14413;p89"/>
          <p:cNvGrpSpPr/>
          <p:nvPr/>
        </p:nvGrpSpPr>
        <p:grpSpPr>
          <a:xfrm>
            <a:off x="8050359" y="1520687"/>
            <a:ext cx="279321" cy="336837"/>
            <a:chOff x="8050359" y="1520687"/>
            <a:chExt cx="279321" cy="336837"/>
          </a:xfrm>
        </p:grpSpPr>
        <p:sp>
          <p:nvSpPr>
            <p:cNvPr id="14414" name="Google Shape;14414;p89"/>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9"/>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9"/>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9"/>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9"/>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9"/>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9"/>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9"/>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9"/>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9"/>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9"/>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9"/>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9"/>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7" name="Google Shape;14427;p89"/>
          <p:cNvGrpSpPr/>
          <p:nvPr/>
        </p:nvGrpSpPr>
        <p:grpSpPr>
          <a:xfrm>
            <a:off x="6093907" y="2461832"/>
            <a:ext cx="364441" cy="339091"/>
            <a:chOff x="6093907" y="2461832"/>
            <a:chExt cx="364441" cy="339091"/>
          </a:xfrm>
        </p:grpSpPr>
        <p:sp>
          <p:nvSpPr>
            <p:cNvPr id="14428" name="Google Shape;14428;p89"/>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9"/>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9"/>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9"/>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9"/>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9"/>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9"/>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9"/>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9"/>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9"/>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8" name="Google Shape;14438;p89"/>
          <p:cNvGrpSpPr/>
          <p:nvPr/>
        </p:nvGrpSpPr>
        <p:grpSpPr>
          <a:xfrm>
            <a:off x="4676331" y="1980866"/>
            <a:ext cx="377680" cy="377680"/>
            <a:chOff x="4676331" y="1980866"/>
            <a:chExt cx="377680" cy="377680"/>
          </a:xfrm>
        </p:grpSpPr>
        <p:sp>
          <p:nvSpPr>
            <p:cNvPr id="14439" name="Google Shape;14439;p89"/>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9"/>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9"/>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9"/>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9"/>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9"/>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9"/>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9"/>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9"/>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9"/>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9"/>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9"/>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9"/>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9"/>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9"/>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9"/>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9"/>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9"/>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9"/>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89"/>
          <p:cNvGrpSpPr/>
          <p:nvPr/>
        </p:nvGrpSpPr>
        <p:grpSpPr>
          <a:xfrm>
            <a:off x="7526242" y="1522968"/>
            <a:ext cx="357651" cy="332275"/>
            <a:chOff x="7526242" y="1522968"/>
            <a:chExt cx="357651" cy="332275"/>
          </a:xfrm>
        </p:grpSpPr>
        <p:sp>
          <p:nvSpPr>
            <p:cNvPr id="14459" name="Google Shape;14459;p89"/>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9"/>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9"/>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9"/>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9"/>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9"/>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9"/>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9"/>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9"/>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9"/>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9"/>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9"/>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9"/>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9"/>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9"/>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9"/>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5" name="Google Shape;14475;p89"/>
          <p:cNvGrpSpPr/>
          <p:nvPr/>
        </p:nvGrpSpPr>
        <p:grpSpPr>
          <a:xfrm>
            <a:off x="3250786" y="1982386"/>
            <a:ext cx="371650" cy="371624"/>
            <a:chOff x="3250786" y="1982386"/>
            <a:chExt cx="371650" cy="371624"/>
          </a:xfrm>
        </p:grpSpPr>
        <p:sp>
          <p:nvSpPr>
            <p:cNvPr id="14476" name="Google Shape;14476;p89"/>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9"/>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9"/>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9"/>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9"/>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9"/>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9"/>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9"/>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9"/>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9"/>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9"/>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9"/>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9"/>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9"/>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9"/>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9"/>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9"/>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9"/>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9"/>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9"/>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9"/>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9"/>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9"/>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9"/>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9"/>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9"/>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9"/>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9"/>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9"/>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9"/>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6" name="Google Shape;14506;p89"/>
          <p:cNvGrpSpPr/>
          <p:nvPr/>
        </p:nvGrpSpPr>
        <p:grpSpPr>
          <a:xfrm>
            <a:off x="1342386" y="2916322"/>
            <a:ext cx="373538" cy="331515"/>
            <a:chOff x="1342386" y="2916322"/>
            <a:chExt cx="373538" cy="331515"/>
          </a:xfrm>
        </p:grpSpPr>
        <p:sp>
          <p:nvSpPr>
            <p:cNvPr id="14507" name="Google Shape;14507;p89"/>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9"/>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9"/>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9"/>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9"/>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9"/>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9"/>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9"/>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9"/>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9"/>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9"/>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8" name="Google Shape;14518;p89"/>
          <p:cNvGrpSpPr/>
          <p:nvPr/>
        </p:nvGrpSpPr>
        <p:grpSpPr>
          <a:xfrm>
            <a:off x="2294122" y="2946600"/>
            <a:ext cx="373931" cy="271351"/>
            <a:chOff x="2294122" y="2946600"/>
            <a:chExt cx="373931" cy="271351"/>
          </a:xfrm>
        </p:grpSpPr>
        <p:sp>
          <p:nvSpPr>
            <p:cNvPr id="14519" name="Google Shape;14519;p89"/>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9"/>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9"/>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9"/>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9"/>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9"/>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9"/>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9"/>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9"/>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9"/>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9"/>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9"/>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9"/>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9"/>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9"/>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9"/>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9"/>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9"/>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9"/>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9"/>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9"/>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9"/>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9"/>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9"/>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9"/>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9"/>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9"/>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9"/>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9"/>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9"/>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9" name="Google Shape;14549;p89"/>
          <p:cNvGrpSpPr/>
          <p:nvPr/>
        </p:nvGrpSpPr>
        <p:grpSpPr>
          <a:xfrm>
            <a:off x="2769819" y="2907251"/>
            <a:ext cx="373905" cy="349682"/>
            <a:chOff x="2769819" y="2907251"/>
            <a:chExt cx="373905" cy="349682"/>
          </a:xfrm>
        </p:grpSpPr>
        <p:sp>
          <p:nvSpPr>
            <p:cNvPr id="14550" name="Google Shape;14550;p89"/>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9"/>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9"/>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9"/>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9"/>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9"/>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9"/>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9"/>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9"/>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9"/>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9"/>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9"/>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9"/>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9"/>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9"/>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9"/>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9"/>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89"/>
          <p:cNvGrpSpPr/>
          <p:nvPr/>
        </p:nvGrpSpPr>
        <p:grpSpPr>
          <a:xfrm>
            <a:off x="3246251" y="2895245"/>
            <a:ext cx="375792" cy="373800"/>
            <a:chOff x="3246251" y="2895245"/>
            <a:chExt cx="375792" cy="373800"/>
          </a:xfrm>
        </p:grpSpPr>
        <p:sp>
          <p:nvSpPr>
            <p:cNvPr id="14568" name="Google Shape;14568;p89"/>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9"/>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9"/>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9"/>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9"/>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9"/>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9"/>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9"/>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9"/>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9"/>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9"/>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9"/>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9"/>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9"/>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2" name="Google Shape;14582;p89"/>
          <p:cNvGrpSpPr/>
          <p:nvPr/>
        </p:nvGrpSpPr>
        <p:grpSpPr>
          <a:xfrm>
            <a:off x="3791182" y="2895454"/>
            <a:ext cx="234650" cy="373590"/>
            <a:chOff x="3791182" y="2895454"/>
            <a:chExt cx="234650" cy="373590"/>
          </a:xfrm>
        </p:grpSpPr>
        <p:sp>
          <p:nvSpPr>
            <p:cNvPr id="14583" name="Google Shape;14583;p89"/>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9"/>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9"/>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9"/>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9"/>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9"/>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9"/>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9"/>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9"/>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2" name="Google Shape;14592;p89"/>
          <p:cNvGrpSpPr/>
          <p:nvPr/>
        </p:nvGrpSpPr>
        <p:grpSpPr>
          <a:xfrm>
            <a:off x="7042995" y="2489463"/>
            <a:ext cx="364441" cy="256225"/>
            <a:chOff x="7042995" y="2489463"/>
            <a:chExt cx="364441" cy="256225"/>
          </a:xfrm>
        </p:grpSpPr>
        <p:sp>
          <p:nvSpPr>
            <p:cNvPr id="14593" name="Google Shape;14593;p89"/>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9"/>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9"/>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9"/>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9"/>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9"/>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9"/>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9"/>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9"/>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2" name="Google Shape;14602;p89"/>
          <p:cNvGrpSpPr/>
          <p:nvPr/>
        </p:nvGrpSpPr>
        <p:grpSpPr>
          <a:xfrm>
            <a:off x="7517172" y="2437007"/>
            <a:ext cx="364284" cy="361243"/>
            <a:chOff x="7517172" y="2437007"/>
            <a:chExt cx="364284" cy="361243"/>
          </a:xfrm>
        </p:grpSpPr>
        <p:sp>
          <p:nvSpPr>
            <p:cNvPr id="14603" name="Google Shape;14603;p89"/>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9"/>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9"/>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9"/>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9"/>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9"/>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9"/>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9"/>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9"/>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9"/>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9"/>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9"/>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9"/>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9"/>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9"/>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9"/>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9"/>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9"/>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9"/>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9"/>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9"/>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4" name="Google Shape;14624;p89"/>
          <p:cNvGrpSpPr/>
          <p:nvPr/>
        </p:nvGrpSpPr>
        <p:grpSpPr>
          <a:xfrm>
            <a:off x="8006475" y="2436954"/>
            <a:ext cx="335290" cy="361321"/>
            <a:chOff x="8006475" y="2436954"/>
            <a:chExt cx="335290" cy="361321"/>
          </a:xfrm>
        </p:grpSpPr>
        <p:sp>
          <p:nvSpPr>
            <p:cNvPr id="14625" name="Google Shape;14625;p89"/>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9"/>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9"/>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9"/>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9"/>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9"/>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9"/>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9"/>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9"/>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9"/>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9"/>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9"/>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9"/>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9"/>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9"/>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9"/>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9"/>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9"/>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9"/>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89"/>
          <p:cNvGrpSpPr/>
          <p:nvPr/>
        </p:nvGrpSpPr>
        <p:grpSpPr>
          <a:xfrm>
            <a:off x="5596661" y="2909139"/>
            <a:ext cx="394326" cy="349682"/>
            <a:chOff x="5596661" y="2909139"/>
            <a:chExt cx="394326" cy="349682"/>
          </a:xfrm>
        </p:grpSpPr>
        <p:sp>
          <p:nvSpPr>
            <p:cNvPr id="14645" name="Google Shape;14645;p89"/>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9"/>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9"/>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9"/>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9"/>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9"/>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9"/>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9"/>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9"/>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9"/>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9"/>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9"/>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9"/>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9"/>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9"/>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9"/>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1" name="Google Shape;14661;p89"/>
          <p:cNvGrpSpPr/>
          <p:nvPr/>
        </p:nvGrpSpPr>
        <p:grpSpPr>
          <a:xfrm>
            <a:off x="874658" y="2914408"/>
            <a:ext cx="356891" cy="335709"/>
            <a:chOff x="874658" y="2914408"/>
            <a:chExt cx="356891" cy="335709"/>
          </a:xfrm>
        </p:grpSpPr>
        <p:sp>
          <p:nvSpPr>
            <p:cNvPr id="14662" name="Google Shape;14662;p89"/>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9"/>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9"/>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9"/>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9"/>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9"/>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9"/>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9"/>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9"/>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9"/>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9"/>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9"/>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9"/>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9"/>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9"/>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9"/>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9"/>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9"/>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9"/>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9"/>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89"/>
          <p:cNvGrpSpPr/>
          <p:nvPr/>
        </p:nvGrpSpPr>
        <p:grpSpPr>
          <a:xfrm>
            <a:off x="4230912" y="2929193"/>
            <a:ext cx="308813" cy="306165"/>
            <a:chOff x="4230912" y="2929193"/>
            <a:chExt cx="308813" cy="306165"/>
          </a:xfrm>
        </p:grpSpPr>
        <p:sp>
          <p:nvSpPr>
            <p:cNvPr id="14683" name="Google Shape;14683;p89"/>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9"/>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9"/>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9"/>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9"/>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9"/>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9"/>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9"/>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9"/>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9"/>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9"/>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9"/>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9"/>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9"/>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9"/>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89"/>
          <p:cNvGrpSpPr/>
          <p:nvPr/>
        </p:nvGrpSpPr>
        <p:grpSpPr>
          <a:xfrm>
            <a:off x="4627886" y="3401089"/>
            <a:ext cx="409111" cy="267944"/>
            <a:chOff x="4627886" y="3401089"/>
            <a:chExt cx="409111" cy="267944"/>
          </a:xfrm>
        </p:grpSpPr>
        <p:sp>
          <p:nvSpPr>
            <p:cNvPr id="14699" name="Google Shape;14699;p89"/>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9"/>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9"/>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9"/>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9"/>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9"/>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9"/>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9"/>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9"/>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9"/>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9"/>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0" name="Google Shape;14710;p89"/>
          <p:cNvGrpSpPr/>
          <p:nvPr/>
        </p:nvGrpSpPr>
        <p:grpSpPr>
          <a:xfrm>
            <a:off x="4652476" y="2898915"/>
            <a:ext cx="386016" cy="384495"/>
            <a:chOff x="4652476" y="2898915"/>
            <a:chExt cx="386016" cy="384495"/>
          </a:xfrm>
        </p:grpSpPr>
        <p:sp>
          <p:nvSpPr>
            <p:cNvPr id="14711" name="Google Shape;14711;p89"/>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9"/>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9"/>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9"/>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9"/>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9"/>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9"/>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9"/>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9"/>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0" name="Google Shape;14720;p89"/>
          <p:cNvGrpSpPr/>
          <p:nvPr/>
        </p:nvGrpSpPr>
        <p:grpSpPr>
          <a:xfrm>
            <a:off x="5156931" y="2922194"/>
            <a:ext cx="324699" cy="347611"/>
            <a:chOff x="5156931" y="2922194"/>
            <a:chExt cx="324699" cy="347611"/>
          </a:xfrm>
        </p:grpSpPr>
        <p:sp>
          <p:nvSpPr>
            <p:cNvPr id="14721" name="Google Shape;14721;p89"/>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9"/>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9"/>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9"/>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9"/>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9"/>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9"/>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9"/>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9"/>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9"/>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9"/>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9"/>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9"/>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9"/>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9"/>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9"/>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7" name="Google Shape;14737;p89"/>
          <p:cNvGrpSpPr/>
          <p:nvPr/>
        </p:nvGrpSpPr>
        <p:grpSpPr>
          <a:xfrm>
            <a:off x="6086331" y="2905337"/>
            <a:ext cx="364441" cy="364834"/>
            <a:chOff x="6086331" y="2905337"/>
            <a:chExt cx="364441" cy="364834"/>
          </a:xfrm>
        </p:grpSpPr>
        <p:sp>
          <p:nvSpPr>
            <p:cNvPr id="14738" name="Google Shape;14738;p89"/>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9"/>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9"/>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9"/>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9"/>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9"/>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89"/>
          <p:cNvGrpSpPr/>
          <p:nvPr/>
        </p:nvGrpSpPr>
        <p:grpSpPr>
          <a:xfrm>
            <a:off x="6554059" y="2907251"/>
            <a:ext cx="377706" cy="377680"/>
            <a:chOff x="6554059" y="2907251"/>
            <a:chExt cx="377706" cy="377680"/>
          </a:xfrm>
        </p:grpSpPr>
        <p:sp>
          <p:nvSpPr>
            <p:cNvPr id="14745" name="Google Shape;14745;p89"/>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9"/>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9"/>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9"/>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9"/>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9"/>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9"/>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9"/>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9"/>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9"/>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9"/>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9"/>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9"/>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9"/>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9"/>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9"/>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9"/>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9"/>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9"/>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9"/>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9"/>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6" name="Google Shape;14766;p89"/>
          <p:cNvGrpSpPr/>
          <p:nvPr/>
        </p:nvGrpSpPr>
        <p:grpSpPr>
          <a:xfrm>
            <a:off x="7491796" y="2945446"/>
            <a:ext cx="400801" cy="317542"/>
            <a:chOff x="7491796" y="2945446"/>
            <a:chExt cx="400801" cy="317542"/>
          </a:xfrm>
        </p:grpSpPr>
        <p:sp>
          <p:nvSpPr>
            <p:cNvPr id="14767" name="Google Shape;14767;p89"/>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9"/>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9"/>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9"/>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9"/>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9"/>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9"/>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9"/>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9"/>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9"/>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9"/>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9"/>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9"/>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9"/>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9"/>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9"/>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9"/>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9"/>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9"/>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9"/>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9"/>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9"/>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9" name="Google Shape;14789;p89"/>
          <p:cNvGrpSpPr/>
          <p:nvPr/>
        </p:nvGrpSpPr>
        <p:grpSpPr>
          <a:xfrm>
            <a:off x="7045643" y="2907723"/>
            <a:ext cx="345304" cy="365857"/>
            <a:chOff x="7045643" y="2907723"/>
            <a:chExt cx="345304" cy="365857"/>
          </a:xfrm>
        </p:grpSpPr>
        <p:sp>
          <p:nvSpPr>
            <p:cNvPr id="14790" name="Google Shape;14790;p89"/>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9"/>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9"/>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9"/>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9"/>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9"/>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9"/>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9"/>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9"/>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9"/>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9"/>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9"/>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9"/>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9"/>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9"/>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9"/>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9"/>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9"/>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9"/>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89"/>
          <p:cNvGrpSpPr/>
          <p:nvPr/>
        </p:nvGrpSpPr>
        <p:grpSpPr>
          <a:xfrm>
            <a:off x="7992843" y="2907251"/>
            <a:ext cx="347794" cy="366328"/>
            <a:chOff x="7992843" y="2907251"/>
            <a:chExt cx="347794" cy="366328"/>
          </a:xfrm>
        </p:grpSpPr>
        <p:sp>
          <p:nvSpPr>
            <p:cNvPr id="14810" name="Google Shape;14810;p89"/>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9"/>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9"/>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9"/>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9"/>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9"/>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9"/>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9"/>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9"/>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9"/>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9"/>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9"/>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9"/>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9"/>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9"/>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9"/>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9"/>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9"/>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9"/>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9"/>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9"/>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9"/>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9"/>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9"/>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9"/>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9"/>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9"/>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9"/>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9"/>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9"/>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9"/>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9"/>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9"/>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3" name="Google Shape;14843;p89"/>
          <p:cNvGrpSpPr/>
          <p:nvPr/>
        </p:nvGrpSpPr>
        <p:grpSpPr>
          <a:xfrm>
            <a:off x="873898" y="1512377"/>
            <a:ext cx="398127" cy="353457"/>
            <a:chOff x="873898" y="1512377"/>
            <a:chExt cx="398127" cy="353457"/>
          </a:xfrm>
        </p:grpSpPr>
        <p:sp>
          <p:nvSpPr>
            <p:cNvPr id="14844" name="Google Shape;14844;p89"/>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9"/>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9"/>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9"/>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9"/>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9"/>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9"/>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9"/>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9"/>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9"/>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9"/>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9"/>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9"/>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9"/>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9"/>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9"/>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9"/>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9"/>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9"/>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3" name="Google Shape;14863;p89"/>
          <p:cNvGrpSpPr/>
          <p:nvPr/>
        </p:nvGrpSpPr>
        <p:grpSpPr>
          <a:xfrm>
            <a:off x="1424125" y="1515680"/>
            <a:ext cx="246762" cy="347139"/>
            <a:chOff x="1424125" y="1515680"/>
            <a:chExt cx="246762" cy="347139"/>
          </a:xfrm>
        </p:grpSpPr>
        <p:sp>
          <p:nvSpPr>
            <p:cNvPr id="14864" name="Google Shape;14864;p89"/>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9"/>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9"/>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9"/>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9"/>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9"/>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9"/>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9"/>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9"/>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9"/>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9"/>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9"/>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9"/>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9"/>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9"/>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9"/>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9"/>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9"/>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9"/>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9"/>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4" name="Google Shape;14884;p89"/>
          <p:cNvGrpSpPr/>
          <p:nvPr/>
        </p:nvGrpSpPr>
        <p:grpSpPr>
          <a:xfrm>
            <a:off x="2319498" y="1512744"/>
            <a:ext cx="352697" cy="352723"/>
            <a:chOff x="2319498" y="1512744"/>
            <a:chExt cx="352697" cy="352723"/>
          </a:xfrm>
        </p:grpSpPr>
        <p:sp>
          <p:nvSpPr>
            <p:cNvPr id="14885" name="Google Shape;14885;p89"/>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9"/>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9"/>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9"/>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9"/>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9"/>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9"/>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9"/>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9"/>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9"/>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9"/>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9"/>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9"/>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9"/>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9"/>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9"/>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9"/>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9"/>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9"/>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89"/>
          <p:cNvGrpSpPr/>
          <p:nvPr/>
        </p:nvGrpSpPr>
        <p:grpSpPr>
          <a:xfrm>
            <a:off x="4236601" y="1512666"/>
            <a:ext cx="312981" cy="352697"/>
            <a:chOff x="4236601" y="1512666"/>
            <a:chExt cx="312981" cy="352697"/>
          </a:xfrm>
        </p:grpSpPr>
        <p:sp>
          <p:nvSpPr>
            <p:cNvPr id="14905" name="Google Shape;14905;p89"/>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9"/>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9"/>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9"/>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9"/>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9"/>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9"/>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9"/>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9"/>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9"/>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9"/>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9"/>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9"/>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9"/>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9" name="Google Shape;14919;p89"/>
          <p:cNvGrpSpPr/>
          <p:nvPr/>
        </p:nvGrpSpPr>
        <p:grpSpPr>
          <a:xfrm>
            <a:off x="849675" y="3347716"/>
            <a:ext cx="346300" cy="375818"/>
            <a:chOff x="849675" y="3347716"/>
            <a:chExt cx="346300" cy="375818"/>
          </a:xfrm>
        </p:grpSpPr>
        <p:sp>
          <p:nvSpPr>
            <p:cNvPr id="14920" name="Google Shape;14920;p89"/>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9"/>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9"/>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9"/>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9"/>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9"/>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9"/>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9"/>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9"/>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9"/>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9"/>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9"/>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9"/>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9"/>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9"/>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9"/>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9"/>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7" name="Google Shape;14937;p89"/>
          <p:cNvGrpSpPr/>
          <p:nvPr/>
        </p:nvGrpSpPr>
        <p:grpSpPr>
          <a:xfrm>
            <a:off x="1324219" y="3399202"/>
            <a:ext cx="376578" cy="272846"/>
            <a:chOff x="1324219" y="3399202"/>
            <a:chExt cx="376578" cy="272846"/>
          </a:xfrm>
        </p:grpSpPr>
        <p:sp>
          <p:nvSpPr>
            <p:cNvPr id="14938" name="Google Shape;14938;p89"/>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9"/>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9"/>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9"/>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9"/>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9"/>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9"/>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9"/>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9"/>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9"/>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9"/>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9"/>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9"/>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9"/>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9"/>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9"/>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9"/>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9"/>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9"/>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9"/>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9"/>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9"/>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9"/>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9"/>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9"/>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9"/>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9"/>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9"/>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9"/>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9"/>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9"/>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9"/>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9"/>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89"/>
          <p:cNvGrpSpPr/>
          <p:nvPr/>
        </p:nvGrpSpPr>
        <p:grpSpPr>
          <a:xfrm>
            <a:off x="1798763" y="3395401"/>
            <a:ext cx="376185" cy="280448"/>
            <a:chOff x="1798763" y="3395401"/>
            <a:chExt cx="376185" cy="280448"/>
          </a:xfrm>
        </p:grpSpPr>
        <p:sp>
          <p:nvSpPr>
            <p:cNvPr id="14972" name="Google Shape;14972;p89"/>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9"/>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9"/>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9"/>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9"/>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9"/>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9"/>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9"/>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9"/>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9"/>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9"/>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9"/>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9"/>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9"/>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9"/>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9"/>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9"/>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9"/>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9"/>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9"/>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9"/>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9"/>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9"/>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9"/>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9"/>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9"/>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9"/>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9"/>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9"/>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9"/>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9"/>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3" name="Google Shape;15003;p89"/>
          <p:cNvGrpSpPr/>
          <p:nvPr/>
        </p:nvGrpSpPr>
        <p:grpSpPr>
          <a:xfrm>
            <a:off x="2273307" y="3378754"/>
            <a:ext cx="375818" cy="313374"/>
            <a:chOff x="2273307" y="3378754"/>
            <a:chExt cx="375818" cy="313374"/>
          </a:xfrm>
        </p:grpSpPr>
        <p:sp>
          <p:nvSpPr>
            <p:cNvPr id="15004" name="Google Shape;15004;p89"/>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9"/>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9"/>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9"/>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9"/>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9"/>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9"/>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9"/>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9"/>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9"/>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9"/>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9"/>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9"/>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9"/>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9"/>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9"/>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9"/>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9"/>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9"/>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9"/>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9"/>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9"/>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9"/>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9"/>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9"/>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9"/>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9"/>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9"/>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9"/>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9"/>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9"/>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9"/>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9"/>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9"/>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9"/>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9"/>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9"/>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9"/>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9"/>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9"/>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9"/>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9"/>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9"/>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9"/>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9"/>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9"/>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9"/>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9"/>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9"/>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9"/>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9"/>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9"/>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9"/>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9"/>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9"/>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9"/>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9"/>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9"/>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9"/>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9"/>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9"/>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9"/>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9"/>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9"/>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9"/>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9"/>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9"/>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9"/>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9"/>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9"/>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9"/>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9"/>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9"/>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9"/>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9"/>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9"/>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9"/>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9"/>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9"/>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9"/>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9"/>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9"/>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9"/>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9"/>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8" name="Google Shape;15088;p89"/>
          <p:cNvGrpSpPr/>
          <p:nvPr/>
        </p:nvGrpSpPr>
        <p:grpSpPr>
          <a:xfrm>
            <a:off x="2747484" y="3359460"/>
            <a:ext cx="377706" cy="352330"/>
            <a:chOff x="2747484" y="3359460"/>
            <a:chExt cx="377706" cy="352330"/>
          </a:xfrm>
        </p:grpSpPr>
        <p:sp>
          <p:nvSpPr>
            <p:cNvPr id="15089" name="Google Shape;15089;p89"/>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9"/>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9"/>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9"/>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9"/>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9"/>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9"/>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9"/>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9"/>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9"/>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9"/>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9"/>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9"/>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9"/>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9"/>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4" name="Google Shape;15104;p89"/>
          <p:cNvGrpSpPr/>
          <p:nvPr/>
        </p:nvGrpSpPr>
        <p:grpSpPr>
          <a:xfrm>
            <a:off x="3696205" y="3371938"/>
            <a:ext cx="375792" cy="327373"/>
            <a:chOff x="3696205" y="3371938"/>
            <a:chExt cx="375792" cy="327373"/>
          </a:xfrm>
        </p:grpSpPr>
        <p:sp>
          <p:nvSpPr>
            <p:cNvPr id="15105" name="Google Shape;15105;p89"/>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9"/>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9"/>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9"/>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9"/>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9"/>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9"/>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9"/>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9"/>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9"/>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9"/>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9"/>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9"/>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9"/>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9"/>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9"/>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9"/>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9"/>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9"/>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9"/>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9"/>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9"/>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9"/>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8" name="Google Shape;15128;p89"/>
          <p:cNvGrpSpPr/>
          <p:nvPr/>
        </p:nvGrpSpPr>
        <p:grpSpPr>
          <a:xfrm>
            <a:off x="6567324" y="2436849"/>
            <a:ext cx="366722" cy="342892"/>
            <a:chOff x="6567324" y="2436849"/>
            <a:chExt cx="366722" cy="342892"/>
          </a:xfrm>
        </p:grpSpPr>
        <p:sp>
          <p:nvSpPr>
            <p:cNvPr id="15129" name="Google Shape;15129;p89"/>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9"/>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9"/>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9"/>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9"/>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9"/>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9"/>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9"/>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9"/>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9"/>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9"/>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9"/>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1" name="Google Shape;15141;p89"/>
          <p:cNvGrpSpPr/>
          <p:nvPr/>
        </p:nvGrpSpPr>
        <p:grpSpPr>
          <a:xfrm>
            <a:off x="4208970" y="3361347"/>
            <a:ext cx="299349" cy="348188"/>
            <a:chOff x="4208970" y="3361347"/>
            <a:chExt cx="299349" cy="348188"/>
          </a:xfrm>
        </p:grpSpPr>
        <p:sp>
          <p:nvSpPr>
            <p:cNvPr id="15142" name="Google Shape;15142;p89"/>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9"/>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9"/>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9"/>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9"/>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9"/>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9"/>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9"/>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9"/>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9"/>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9"/>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9"/>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9"/>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9"/>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6" name="Google Shape;15156;p89"/>
          <p:cNvGrpSpPr/>
          <p:nvPr/>
        </p:nvGrpSpPr>
        <p:grpSpPr>
          <a:xfrm>
            <a:off x="2786833" y="1512351"/>
            <a:ext cx="366722" cy="353667"/>
            <a:chOff x="2786833" y="1512351"/>
            <a:chExt cx="366722" cy="353667"/>
          </a:xfrm>
        </p:grpSpPr>
        <p:sp>
          <p:nvSpPr>
            <p:cNvPr id="15157" name="Google Shape;15157;p89"/>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9"/>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9"/>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9"/>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9"/>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9"/>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9"/>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9"/>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9"/>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9"/>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9"/>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9"/>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9"/>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9"/>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9"/>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9"/>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9"/>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9"/>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9"/>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9"/>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7" name="Google Shape;15177;p89"/>
          <p:cNvGrpSpPr/>
          <p:nvPr/>
        </p:nvGrpSpPr>
        <p:grpSpPr>
          <a:xfrm>
            <a:off x="1845321" y="1512744"/>
            <a:ext cx="352723" cy="353090"/>
            <a:chOff x="1845321" y="1512744"/>
            <a:chExt cx="352723" cy="353090"/>
          </a:xfrm>
        </p:grpSpPr>
        <p:sp>
          <p:nvSpPr>
            <p:cNvPr id="15178" name="Google Shape;15178;p89"/>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9"/>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9"/>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9"/>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9"/>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9"/>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9"/>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9"/>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9"/>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9"/>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9"/>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9" name="Google Shape;15189;p89"/>
          <p:cNvGrpSpPr/>
          <p:nvPr/>
        </p:nvGrpSpPr>
        <p:grpSpPr>
          <a:xfrm>
            <a:off x="3214452" y="3340533"/>
            <a:ext cx="392465" cy="389896"/>
            <a:chOff x="3214452" y="3340533"/>
            <a:chExt cx="392465" cy="389896"/>
          </a:xfrm>
        </p:grpSpPr>
        <p:sp>
          <p:nvSpPr>
            <p:cNvPr id="15190" name="Google Shape;15190;p89"/>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9"/>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9"/>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9"/>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9"/>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9"/>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9"/>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9"/>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9"/>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9"/>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9"/>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9"/>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9"/>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9"/>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9"/>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9"/>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9"/>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9"/>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9"/>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9"/>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9"/>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9"/>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9"/>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9"/>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9"/>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5" name="Google Shape;15215;p89"/>
          <p:cNvGrpSpPr/>
          <p:nvPr/>
        </p:nvGrpSpPr>
        <p:grpSpPr>
          <a:xfrm>
            <a:off x="3327229" y="1499899"/>
            <a:ext cx="234650" cy="378440"/>
            <a:chOff x="3327229" y="1499899"/>
            <a:chExt cx="234650" cy="378440"/>
          </a:xfrm>
        </p:grpSpPr>
        <p:sp>
          <p:nvSpPr>
            <p:cNvPr id="15216" name="Google Shape;15216;p89"/>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9"/>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9"/>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9"/>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9"/>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9"/>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9"/>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9"/>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9"/>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9"/>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9"/>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9"/>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9"/>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9"/>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9"/>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9"/>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9"/>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9"/>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9"/>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9"/>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9"/>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7" name="Google Shape;15237;p89"/>
          <p:cNvGrpSpPr/>
          <p:nvPr/>
        </p:nvGrpSpPr>
        <p:grpSpPr>
          <a:xfrm>
            <a:off x="3735553" y="1530151"/>
            <a:ext cx="366722" cy="317962"/>
            <a:chOff x="3735553" y="1530151"/>
            <a:chExt cx="366722" cy="317962"/>
          </a:xfrm>
        </p:grpSpPr>
        <p:sp>
          <p:nvSpPr>
            <p:cNvPr id="15238" name="Google Shape;15238;p89"/>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9"/>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9"/>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9"/>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9"/>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9"/>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9"/>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9"/>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9"/>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9"/>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9"/>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9"/>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89"/>
          <p:cNvGrpSpPr/>
          <p:nvPr/>
        </p:nvGrpSpPr>
        <p:grpSpPr>
          <a:xfrm>
            <a:off x="866322" y="2469775"/>
            <a:ext cx="379226" cy="322733"/>
            <a:chOff x="866322" y="2469775"/>
            <a:chExt cx="379226" cy="322733"/>
          </a:xfrm>
        </p:grpSpPr>
        <p:sp>
          <p:nvSpPr>
            <p:cNvPr id="15251" name="Google Shape;15251;p89"/>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9"/>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9"/>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9"/>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9"/>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9"/>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9"/>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9"/>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9"/>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9"/>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9"/>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9"/>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9"/>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9"/>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9"/>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9"/>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9"/>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9"/>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9"/>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9"/>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9"/>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9"/>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9"/>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9"/>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9"/>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9"/>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7" name="Google Shape;15277;p89"/>
          <p:cNvGrpSpPr/>
          <p:nvPr/>
        </p:nvGrpSpPr>
        <p:grpSpPr>
          <a:xfrm>
            <a:off x="1328387" y="2500814"/>
            <a:ext cx="404183" cy="289151"/>
            <a:chOff x="1328387" y="2500814"/>
            <a:chExt cx="404183" cy="289151"/>
          </a:xfrm>
        </p:grpSpPr>
        <p:sp>
          <p:nvSpPr>
            <p:cNvPr id="15278" name="Google Shape;15278;p89"/>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9"/>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9"/>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9"/>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9"/>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9"/>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9"/>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9"/>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9"/>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9"/>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9"/>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9"/>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9"/>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9"/>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9"/>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9"/>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9"/>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9"/>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9"/>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9"/>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9"/>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9"/>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9"/>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9"/>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9"/>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9"/>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9"/>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9"/>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9"/>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7" name="Google Shape;15307;p89"/>
          <p:cNvGrpSpPr/>
          <p:nvPr/>
        </p:nvGrpSpPr>
        <p:grpSpPr>
          <a:xfrm>
            <a:off x="1821465" y="2495702"/>
            <a:ext cx="365988" cy="270801"/>
            <a:chOff x="1821465" y="2495702"/>
            <a:chExt cx="365988" cy="270801"/>
          </a:xfrm>
        </p:grpSpPr>
        <p:sp>
          <p:nvSpPr>
            <p:cNvPr id="15308" name="Google Shape;15308;p89"/>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9"/>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9"/>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9"/>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9"/>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9"/>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9"/>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5" name="Google Shape;15315;p89"/>
          <p:cNvGrpSpPr/>
          <p:nvPr/>
        </p:nvGrpSpPr>
        <p:grpSpPr>
          <a:xfrm>
            <a:off x="3725723" y="2455776"/>
            <a:ext cx="354977" cy="351202"/>
            <a:chOff x="3725723" y="2455776"/>
            <a:chExt cx="354977" cy="351202"/>
          </a:xfrm>
        </p:grpSpPr>
        <p:sp>
          <p:nvSpPr>
            <p:cNvPr id="15316" name="Google Shape;15316;p89"/>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9"/>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9"/>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9"/>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9"/>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9"/>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9"/>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9"/>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9"/>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9"/>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9"/>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9"/>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9"/>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9" name="Google Shape;15329;p89"/>
          <p:cNvGrpSpPr/>
          <p:nvPr/>
        </p:nvGrpSpPr>
        <p:grpSpPr>
          <a:xfrm>
            <a:off x="5226165" y="1977641"/>
            <a:ext cx="230482" cy="388847"/>
            <a:chOff x="5226165" y="1977641"/>
            <a:chExt cx="230482" cy="388847"/>
          </a:xfrm>
        </p:grpSpPr>
        <p:sp>
          <p:nvSpPr>
            <p:cNvPr id="15330" name="Google Shape;15330;p89"/>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9"/>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9"/>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9"/>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9"/>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9"/>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9"/>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9"/>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9"/>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9"/>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9"/>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9"/>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2" name="Google Shape;15342;p89"/>
          <p:cNvGrpSpPr/>
          <p:nvPr/>
        </p:nvGrpSpPr>
        <p:grpSpPr>
          <a:xfrm>
            <a:off x="5632602" y="2025510"/>
            <a:ext cx="370130" cy="287264"/>
            <a:chOff x="5632602" y="2025510"/>
            <a:chExt cx="370130" cy="287264"/>
          </a:xfrm>
        </p:grpSpPr>
        <p:sp>
          <p:nvSpPr>
            <p:cNvPr id="15343" name="Google Shape;15343;p89"/>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9"/>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9"/>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9"/>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9"/>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89"/>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89"/>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9"/>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9"/>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89"/>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9"/>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9"/>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9"/>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9"/>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89"/>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9"/>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9"/>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9"/>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1" name="Google Shape;15361;p89"/>
          <p:cNvGrpSpPr/>
          <p:nvPr/>
        </p:nvGrpSpPr>
        <p:grpSpPr>
          <a:xfrm>
            <a:off x="4212378" y="2456537"/>
            <a:ext cx="331515" cy="330021"/>
            <a:chOff x="4212378" y="2456537"/>
            <a:chExt cx="331515" cy="330021"/>
          </a:xfrm>
        </p:grpSpPr>
        <p:sp>
          <p:nvSpPr>
            <p:cNvPr id="15362" name="Google Shape;15362;p89"/>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9"/>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9"/>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9"/>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9"/>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9"/>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9"/>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9"/>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9"/>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1" name="Google Shape;15371;p89"/>
          <p:cNvGrpSpPr/>
          <p:nvPr/>
        </p:nvGrpSpPr>
        <p:grpSpPr>
          <a:xfrm>
            <a:off x="6176013" y="1977825"/>
            <a:ext cx="235411" cy="347427"/>
            <a:chOff x="6176013" y="1977825"/>
            <a:chExt cx="235411" cy="347427"/>
          </a:xfrm>
        </p:grpSpPr>
        <p:sp>
          <p:nvSpPr>
            <p:cNvPr id="15372" name="Google Shape;15372;p89"/>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9"/>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9"/>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9"/>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9"/>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9"/>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9"/>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9"/>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9"/>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9"/>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9"/>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9"/>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9"/>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9"/>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9"/>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9"/>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9"/>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9" name="Google Shape;15389;p89"/>
          <p:cNvGrpSpPr/>
          <p:nvPr/>
        </p:nvGrpSpPr>
        <p:grpSpPr>
          <a:xfrm>
            <a:off x="6652077" y="1977458"/>
            <a:ext cx="235778" cy="347794"/>
            <a:chOff x="6652077" y="1977458"/>
            <a:chExt cx="235778" cy="347794"/>
          </a:xfrm>
        </p:grpSpPr>
        <p:sp>
          <p:nvSpPr>
            <p:cNvPr id="15390" name="Google Shape;15390;p89"/>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9"/>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9"/>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9"/>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9"/>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9"/>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9"/>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9"/>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9"/>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9"/>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9"/>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9"/>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9"/>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9"/>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9"/>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9"/>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6" name="Google Shape;15406;p89"/>
          <p:cNvGrpSpPr/>
          <p:nvPr/>
        </p:nvGrpSpPr>
        <p:grpSpPr>
          <a:xfrm>
            <a:off x="7072513" y="1997512"/>
            <a:ext cx="394352" cy="308052"/>
            <a:chOff x="7072513" y="1997512"/>
            <a:chExt cx="394352" cy="308052"/>
          </a:xfrm>
        </p:grpSpPr>
        <p:sp>
          <p:nvSpPr>
            <p:cNvPr id="15407" name="Google Shape;15407;p89"/>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9"/>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9"/>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9"/>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9"/>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9"/>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9"/>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9"/>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9"/>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9"/>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9"/>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8" name="Google Shape;15418;p89"/>
          <p:cNvGrpSpPr/>
          <p:nvPr/>
        </p:nvGrpSpPr>
        <p:grpSpPr>
          <a:xfrm>
            <a:off x="7576208" y="1977825"/>
            <a:ext cx="292533" cy="347454"/>
            <a:chOff x="7576208" y="1977825"/>
            <a:chExt cx="292533" cy="347454"/>
          </a:xfrm>
        </p:grpSpPr>
        <p:sp>
          <p:nvSpPr>
            <p:cNvPr id="15419" name="Google Shape;15419;p89"/>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9"/>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9"/>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9"/>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9"/>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9"/>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89"/>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89"/>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9"/>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9"/>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9"/>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9"/>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9"/>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2" name="Google Shape;15432;p89"/>
          <p:cNvGrpSpPr/>
          <p:nvPr/>
        </p:nvGrpSpPr>
        <p:grpSpPr>
          <a:xfrm>
            <a:off x="8023882" y="1977458"/>
            <a:ext cx="320557" cy="347794"/>
            <a:chOff x="8023882" y="1977458"/>
            <a:chExt cx="320557" cy="347794"/>
          </a:xfrm>
        </p:grpSpPr>
        <p:sp>
          <p:nvSpPr>
            <p:cNvPr id="15433" name="Google Shape;15433;p89"/>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89"/>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89"/>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9"/>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9"/>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9"/>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9"/>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9"/>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9"/>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9"/>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9"/>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9"/>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89"/>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89"/>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9"/>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9"/>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9"/>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9"/>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9"/>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9"/>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9"/>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9"/>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9"/>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9"/>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9"/>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9"/>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9"/>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9"/>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9"/>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9"/>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9"/>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9"/>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9"/>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9"/>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9"/>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9"/>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9"/>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9"/>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9"/>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9"/>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3" name="Google Shape;15473;p89"/>
          <p:cNvGrpSpPr/>
          <p:nvPr/>
        </p:nvGrpSpPr>
        <p:grpSpPr>
          <a:xfrm>
            <a:off x="5627674" y="2444819"/>
            <a:ext cx="345147" cy="342630"/>
            <a:chOff x="5627674" y="2444819"/>
            <a:chExt cx="345147" cy="342630"/>
          </a:xfrm>
        </p:grpSpPr>
        <p:sp>
          <p:nvSpPr>
            <p:cNvPr id="15474" name="Google Shape;15474;p89"/>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9"/>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9"/>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9"/>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9"/>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9" name="Google Shape;15479;p89"/>
          <p:cNvGrpSpPr/>
          <p:nvPr/>
        </p:nvGrpSpPr>
        <p:grpSpPr>
          <a:xfrm>
            <a:off x="4653996" y="2440257"/>
            <a:ext cx="396607" cy="348555"/>
            <a:chOff x="4653996" y="2440257"/>
            <a:chExt cx="396607" cy="348555"/>
          </a:xfrm>
        </p:grpSpPr>
        <p:sp>
          <p:nvSpPr>
            <p:cNvPr id="15480" name="Google Shape;15480;p89"/>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9"/>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9"/>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9"/>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9"/>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9"/>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9"/>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9"/>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9"/>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9"/>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9"/>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9"/>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9"/>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9"/>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9"/>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9"/>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9"/>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9"/>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8" name="Google Shape;15498;p89"/>
          <p:cNvGrpSpPr/>
          <p:nvPr/>
        </p:nvGrpSpPr>
        <p:grpSpPr>
          <a:xfrm>
            <a:off x="1854391" y="2895140"/>
            <a:ext cx="301630" cy="374272"/>
            <a:chOff x="1854391" y="2895140"/>
            <a:chExt cx="301630" cy="374272"/>
          </a:xfrm>
        </p:grpSpPr>
        <p:sp>
          <p:nvSpPr>
            <p:cNvPr id="15499" name="Google Shape;15499;p89"/>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9"/>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9"/>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9"/>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9"/>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9"/>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9"/>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9"/>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9"/>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9"/>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89"/>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89"/>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9"/>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9"/>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9"/>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9"/>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9"/>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9"/>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9"/>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9"/>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89"/>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9"/>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9"/>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9"/>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9"/>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9"/>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9"/>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9"/>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9"/>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9"/>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9"/>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9"/>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9"/>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9"/>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9"/>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9"/>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9"/>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9"/>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9"/>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9"/>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9"/>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9"/>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9"/>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9"/>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9"/>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9"/>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9"/>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9"/>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9"/>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89"/>
          <p:cNvGrpSpPr/>
          <p:nvPr/>
        </p:nvGrpSpPr>
        <p:grpSpPr>
          <a:xfrm>
            <a:off x="5172817" y="2438370"/>
            <a:ext cx="289518" cy="357651"/>
            <a:chOff x="5172817" y="2438370"/>
            <a:chExt cx="289518" cy="357651"/>
          </a:xfrm>
        </p:grpSpPr>
        <p:sp>
          <p:nvSpPr>
            <p:cNvPr id="15549" name="Google Shape;15549;p89"/>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9"/>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9"/>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9"/>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9"/>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9"/>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9"/>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9"/>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9"/>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9"/>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9"/>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0" name="Google Shape;15560;p89"/>
          <p:cNvGrpSpPr/>
          <p:nvPr/>
        </p:nvGrpSpPr>
        <p:grpSpPr>
          <a:xfrm>
            <a:off x="3234506" y="2484534"/>
            <a:ext cx="388297" cy="293320"/>
            <a:chOff x="3234506" y="2484534"/>
            <a:chExt cx="388297" cy="293320"/>
          </a:xfrm>
        </p:grpSpPr>
        <p:sp>
          <p:nvSpPr>
            <p:cNvPr id="15561" name="Google Shape;15561;p89"/>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9"/>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9"/>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9"/>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9"/>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9"/>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9"/>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9"/>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9"/>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9"/>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9"/>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9"/>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9"/>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9"/>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9"/>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89"/>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7" name="Google Shape;15577;p89"/>
          <p:cNvGrpSpPr/>
          <p:nvPr/>
        </p:nvGrpSpPr>
        <p:grpSpPr>
          <a:xfrm>
            <a:off x="6065149" y="3367036"/>
            <a:ext cx="362553" cy="356498"/>
            <a:chOff x="6065149" y="3367036"/>
            <a:chExt cx="362553" cy="356498"/>
          </a:xfrm>
        </p:grpSpPr>
        <p:sp>
          <p:nvSpPr>
            <p:cNvPr id="15578" name="Google Shape;15578;p89"/>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9"/>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9"/>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9"/>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9"/>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3" name="Google Shape;15583;p89"/>
          <p:cNvGrpSpPr/>
          <p:nvPr/>
        </p:nvGrpSpPr>
        <p:grpSpPr>
          <a:xfrm>
            <a:off x="6540821" y="3367036"/>
            <a:ext cx="362553" cy="356498"/>
            <a:chOff x="6540821" y="3367036"/>
            <a:chExt cx="362553" cy="356498"/>
          </a:xfrm>
        </p:grpSpPr>
        <p:sp>
          <p:nvSpPr>
            <p:cNvPr id="15584" name="Google Shape;15584;p89"/>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9"/>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9"/>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9"/>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9"/>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9"/>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9"/>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1" name="Google Shape;15591;p89"/>
          <p:cNvGrpSpPr/>
          <p:nvPr/>
        </p:nvGrpSpPr>
        <p:grpSpPr>
          <a:xfrm>
            <a:off x="2302458" y="2474704"/>
            <a:ext cx="354479" cy="312561"/>
            <a:chOff x="2302458" y="2474704"/>
            <a:chExt cx="354479" cy="312561"/>
          </a:xfrm>
        </p:grpSpPr>
        <p:sp>
          <p:nvSpPr>
            <p:cNvPr id="15592" name="Google Shape;15592;p89"/>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89"/>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9"/>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9"/>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9"/>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9"/>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9"/>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9"/>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9"/>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9"/>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9"/>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9"/>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4" name="Google Shape;15604;p89"/>
          <p:cNvGrpSpPr/>
          <p:nvPr/>
        </p:nvGrpSpPr>
        <p:grpSpPr>
          <a:xfrm>
            <a:off x="2831110" y="2442538"/>
            <a:ext cx="246002" cy="348922"/>
            <a:chOff x="2831110" y="2442538"/>
            <a:chExt cx="246002" cy="348922"/>
          </a:xfrm>
        </p:grpSpPr>
        <p:sp>
          <p:nvSpPr>
            <p:cNvPr id="15605" name="Google Shape;15605;p89"/>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89"/>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9"/>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9"/>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9"/>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9"/>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9"/>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9"/>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9"/>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9"/>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9"/>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9"/>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89"/>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89"/>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9" name="Google Shape;15619;p89"/>
          <p:cNvGrpSpPr/>
          <p:nvPr/>
        </p:nvGrpSpPr>
        <p:grpSpPr>
          <a:xfrm>
            <a:off x="7016492" y="3367036"/>
            <a:ext cx="362947" cy="356498"/>
            <a:chOff x="7016492" y="3367036"/>
            <a:chExt cx="362947" cy="356498"/>
          </a:xfrm>
        </p:grpSpPr>
        <p:sp>
          <p:nvSpPr>
            <p:cNvPr id="15620" name="Google Shape;15620;p89"/>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9"/>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9"/>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9"/>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9"/>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9"/>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89"/>
          <p:cNvGrpSpPr/>
          <p:nvPr/>
        </p:nvGrpSpPr>
        <p:grpSpPr>
          <a:xfrm>
            <a:off x="4831774" y="3817357"/>
            <a:ext cx="362947" cy="356576"/>
            <a:chOff x="5108852" y="3817357"/>
            <a:chExt cx="362947" cy="356576"/>
          </a:xfrm>
        </p:grpSpPr>
        <p:sp>
          <p:nvSpPr>
            <p:cNvPr id="15627" name="Google Shape;15627;p89"/>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9"/>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9"/>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9"/>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1" name="Google Shape;15631;p89"/>
          <p:cNvGrpSpPr/>
          <p:nvPr/>
        </p:nvGrpSpPr>
        <p:grpSpPr>
          <a:xfrm>
            <a:off x="5728642" y="3817357"/>
            <a:ext cx="362947" cy="356576"/>
            <a:chOff x="6005720" y="3817357"/>
            <a:chExt cx="362947" cy="356576"/>
          </a:xfrm>
        </p:grpSpPr>
        <p:sp>
          <p:nvSpPr>
            <p:cNvPr id="15632" name="Google Shape;15632;p89"/>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9"/>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9"/>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89"/>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6" name="Google Shape;15636;p89"/>
          <p:cNvGrpSpPr/>
          <p:nvPr/>
        </p:nvGrpSpPr>
        <p:grpSpPr>
          <a:xfrm>
            <a:off x="5589452" y="3367036"/>
            <a:ext cx="362580" cy="356498"/>
            <a:chOff x="5589452" y="3367036"/>
            <a:chExt cx="362580" cy="356498"/>
          </a:xfrm>
        </p:grpSpPr>
        <p:sp>
          <p:nvSpPr>
            <p:cNvPr id="15637" name="Google Shape;15637;p89"/>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89"/>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89"/>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0" name="Google Shape;15640;p89"/>
          <p:cNvGrpSpPr/>
          <p:nvPr/>
        </p:nvGrpSpPr>
        <p:grpSpPr>
          <a:xfrm>
            <a:off x="7488021" y="3362475"/>
            <a:ext cx="372017" cy="365621"/>
            <a:chOff x="7488021" y="3362475"/>
            <a:chExt cx="372017" cy="365621"/>
          </a:xfrm>
        </p:grpSpPr>
        <p:sp>
          <p:nvSpPr>
            <p:cNvPr id="15641" name="Google Shape;15641;p89"/>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9"/>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9"/>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9"/>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9"/>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9"/>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9"/>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89"/>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89"/>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89"/>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1" name="Google Shape;15651;p89"/>
          <p:cNvGrpSpPr/>
          <p:nvPr/>
        </p:nvGrpSpPr>
        <p:grpSpPr>
          <a:xfrm>
            <a:off x="5113781" y="3367036"/>
            <a:ext cx="362553" cy="356498"/>
            <a:chOff x="5113781" y="3367036"/>
            <a:chExt cx="362553" cy="356498"/>
          </a:xfrm>
        </p:grpSpPr>
        <p:sp>
          <p:nvSpPr>
            <p:cNvPr id="15652" name="Google Shape;15652;p89"/>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9"/>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4" name="Google Shape;15654;p89"/>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55" name="Google Shape;15655;p89"/>
          <p:cNvGrpSpPr/>
          <p:nvPr/>
        </p:nvGrpSpPr>
        <p:grpSpPr>
          <a:xfrm>
            <a:off x="7968621" y="3365489"/>
            <a:ext cx="375818" cy="357651"/>
            <a:chOff x="7968621" y="3365489"/>
            <a:chExt cx="375818" cy="357651"/>
          </a:xfrm>
        </p:grpSpPr>
        <p:sp>
          <p:nvSpPr>
            <p:cNvPr id="15656" name="Google Shape;15656;p89"/>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9"/>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9"/>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9"/>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9"/>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9"/>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9"/>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9"/>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89"/>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9"/>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9"/>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9"/>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8" name="Google Shape;15668;p89"/>
          <p:cNvGrpSpPr/>
          <p:nvPr/>
        </p:nvGrpSpPr>
        <p:grpSpPr>
          <a:xfrm>
            <a:off x="5280208" y="3817357"/>
            <a:ext cx="362947" cy="356576"/>
            <a:chOff x="5557286" y="3817357"/>
            <a:chExt cx="362947" cy="356576"/>
          </a:xfrm>
        </p:grpSpPr>
        <p:grpSp>
          <p:nvGrpSpPr>
            <p:cNvPr id="15669" name="Google Shape;15669;p89"/>
            <p:cNvGrpSpPr/>
            <p:nvPr/>
          </p:nvGrpSpPr>
          <p:grpSpPr>
            <a:xfrm>
              <a:off x="5557286" y="3817357"/>
              <a:ext cx="362947" cy="356576"/>
              <a:chOff x="5557286" y="3817357"/>
              <a:chExt cx="362947" cy="356576"/>
            </a:xfrm>
          </p:grpSpPr>
          <p:sp>
            <p:nvSpPr>
              <p:cNvPr id="15670" name="Google Shape;15670;p89"/>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9"/>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9"/>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73" name="Google Shape;15673;p89"/>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4" name="Google Shape;15674;p89"/>
          <p:cNvGrpSpPr/>
          <p:nvPr/>
        </p:nvGrpSpPr>
        <p:grpSpPr>
          <a:xfrm>
            <a:off x="4383341" y="3817357"/>
            <a:ext cx="362947" cy="356576"/>
            <a:chOff x="4660419" y="3817357"/>
            <a:chExt cx="362947" cy="356576"/>
          </a:xfrm>
        </p:grpSpPr>
        <p:grpSp>
          <p:nvGrpSpPr>
            <p:cNvPr id="15675" name="Google Shape;15675;p89"/>
            <p:cNvGrpSpPr/>
            <p:nvPr/>
          </p:nvGrpSpPr>
          <p:grpSpPr>
            <a:xfrm>
              <a:off x="4660419" y="3817357"/>
              <a:ext cx="362947" cy="356576"/>
              <a:chOff x="4660419" y="3817357"/>
              <a:chExt cx="362947" cy="356576"/>
            </a:xfrm>
          </p:grpSpPr>
          <p:sp>
            <p:nvSpPr>
              <p:cNvPr id="15676" name="Google Shape;15676;p89"/>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9"/>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8" name="Google Shape;15678;p89"/>
            <p:cNvGrpSpPr/>
            <p:nvPr/>
          </p:nvGrpSpPr>
          <p:grpSpPr>
            <a:xfrm>
              <a:off x="4694459" y="3856408"/>
              <a:ext cx="282308" cy="265356"/>
              <a:chOff x="4690600" y="3853050"/>
              <a:chExt cx="289488" cy="272132"/>
            </a:xfrm>
          </p:grpSpPr>
          <p:sp>
            <p:nvSpPr>
              <p:cNvPr id="15679" name="Google Shape;15679;p89"/>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89"/>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81" name="Google Shape;15681;p89"/>
          <p:cNvGrpSpPr/>
          <p:nvPr/>
        </p:nvGrpSpPr>
        <p:grpSpPr>
          <a:xfrm>
            <a:off x="6184880" y="3813323"/>
            <a:ext cx="369882" cy="364325"/>
            <a:chOff x="1190200" y="238125"/>
            <a:chExt cx="5306767" cy="5212083"/>
          </a:xfrm>
        </p:grpSpPr>
        <p:grpSp>
          <p:nvGrpSpPr>
            <p:cNvPr id="15682" name="Google Shape;15682;p89"/>
            <p:cNvGrpSpPr/>
            <p:nvPr/>
          </p:nvGrpSpPr>
          <p:grpSpPr>
            <a:xfrm>
              <a:off x="1190200" y="238125"/>
              <a:ext cx="5212075" cy="5212075"/>
              <a:chOff x="1190200" y="238125"/>
              <a:chExt cx="5212075" cy="5212075"/>
            </a:xfrm>
          </p:grpSpPr>
          <p:sp>
            <p:nvSpPr>
              <p:cNvPr id="15683" name="Google Shape;15683;p89"/>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9"/>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85" name="Google Shape;15685;p89"/>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86" name="Google Shape;15686;p89"/>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5687" name="Google Shape;15687;p89"/>
          <p:cNvGrpSpPr/>
          <p:nvPr/>
        </p:nvGrpSpPr>
        <p:grpSpPr>
          <a:xfrm>
            <a:off x="3486106" y="3817357"/>
            <a:ext cx="363314" cy="356576"/>
            <a:chOff x="3763184" y="3817357"/>
            <a:chExt cx="363314" cy="356576"/>
          </a:xfrm>
        </p:grpSpPr>
        <p:sp>
          <p:nvSpPr>
            <p:cNvPr id="15688" name="Google Shape;15688;p89"/>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9"/>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9"/>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9"/>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9"/>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3" name="Google Shape;15693;p89"/>
          <p:cNvGrpSpPr/>
          <p:nvPr/>
        </p:nvGrpSpPr>
        <p:grpSpPr>
          <a:xfrm>
            <a:off x="3934907" y="3817357"/>
            <a:ext cx="362947" cy="356576"/>
            <a:chOff x="4211985" y="3817357"/>
            <a:chExt cx="362947" cy="356576"/>
          </a:xfrm>
        </p:grpSpPr>
        <p:sp>
          <p:nvSpPr>
            <p:cNvPr id="15694" name="Google Shape;15694;p89"/>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9"/>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9"/>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7" name="Google Shape;15697;p89"/>
          <p:cNvGrpSpPr/>
          <p:nvPr/>
        </p:nvGrpSpPr>
        <p:grpSpPr>
          <a:xfrm>
            <a:off x="3037672" y="3817357"/>
            <a:ext cx="362920" cy="356865"/>
            <a:chOff x="3314750" y="3817357"/>
            <a:chExt cx="362920" cy="356865"/>
          </a:xfrm>
        </p:grpSpPr>
        <p:grpSp>
          <p:nvGrpSpPr>
            <p:cNvPr id="15698" name="Google Shape;15698;p89"/>
            <p:cNvGrpSpPr/>
            <p:nvPr/>
          </p:nvGrpSpPr>
          <p:grpSpPr>
            <a:xfrm>
              <a:off x="3314750" y="3817357"/>
              <a:ext cx="362920" cy="356865"/>
              <a:chOff x="3314750" y="3817357"/>
              <a:chExt cx="362920" cy="356865"/>
            </a:xfrm>
          </p:grpSpPr>
          <p:sp>
            <p:nvSpPr>
              <p:cNvPr id="15699" name="Google Shape;15699;p89"/>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9"/>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1" name="Google Shape;15701;p89"/>
            <p:cNvGrpSpPr/>
            <p:nvPr/>
          </p:nvGrpSpPr>
          <p:grpSpPr>
            <a:xfrm>
              <a:off x="3394986" y="3894612"/>
              <a:ext cx="202339" cy="202323"/>
              <a:chOff x="935197" y="1793977"/>
              <a:chExt cx="256451" cy="256430"/>
            </a:xfrm>
          </p:grpSpPr>
          <p:sp>
            <p:nvSpPr>
              <p:cNvPr id="15702" name="Google Shape;15702;p8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704" name="Google Shape;15704;p89"/>
          <p:cNvGrpSpPr/>
          <p:nvPr/>
        </p:nvGrpSpPr>
        <p:grpSpPr>
          <a:xfrm>
            <a:off x="2589238" y="3817357"/>
            <a:ext cx="362920" cy="356865"/>
            <a:chOff x="2866317" y="3817357"/>
            <a:chExt cx="362920" cy="356865"/>
          </a:xfrm>
        </p:grpSpPr>
        <p:sp>
          <p:nvSpPr>
            <p:cNvPr id="15705" name="Google Shape;15705;p89"/>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9"/>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9"/>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711"/>
        <p:cNvGrpSpPr/>
        <p:nvPr/>
      </p:nvGrpSpPr>
      <p:grpSpPr>
        <a:xfrm>
          <a:off x="0" y="0"/>
          <a:ext cx="0" cy="0"/>
          <a:chOff x="0" y="0"/>
          <a:chExt cx="0" cy="0"/>
        </a:xfrm>
      </p:grpSpPr>
      <p:pic>
        <p:nvPicPr>
          <p:cNvPr id="15712" name="Google Shape;15712;p9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6"/>
        <p:cNvGrpSpPr/>
        <p:nvPr/>
      </p:nvGrpSpPr>
      <p:grpSpPr>
        <a:xfrm>
          <a:off x="0" y="0"/>
          <a:ext cx="0" cy="0"/>
          <a:chOff x="0" y="0"/>
          <a:chExt cx="0" cy="0"/>
        </a:xfrm>
      </p:grpSpPr>
      <p:sp>
        <p:nvSpPr>
          <p:cNvPr id="257" name="Google Shape;257;p37"/>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700">
                <a:solidFill>
                  <a:schemeClr val="lt1"/>
                </a:solidFill>
              </a:rPr>
              <a:t>Contents </a:t>
            </a:r>
            <a:r>
              <a:rPr lang="en" sz="2800">
                <a:solidFill>
                  <a:schemeClr val="dk2"/>
                </a:solidFill>
                <a:latin typeface="IBM Plex Serif SemiBold"/>
                <a:ea typeface="IBM Plex Serif SemiBold"/>
                <a:cs typeface="IBM Plex Serif SemiBold"/>
                <a:sym typeface="IBM Plex Serif SemiBold"/>
              </a:rPr>
              <a:t>of this template</a:t>
            </a:r>
            <a:endParaRPr sz="2900">
              <a:solidFill>
                <a:schemeClr val="lt1"/>
              </a:solidFill>
            </a:endParaRPr>
          </a:p>
        </p:txBody>
      </p:sp>
      <p:graphicFrame>
        <p:nvGraphicFramePr>
          <p:cNvPr id="258" name="Google Shape;258;p37"/>
          <p:cNvGraphicFramePr/>
          <p:nvPr/>
        </p:nvGraphicFramePr>
        <p:xfrm>
          <a:off x="720000" y="1324755"/>
          <a:ext cx="3000000" cy="3000000"/>
        </p:xfrm>
        <a:graphic>
          <a:graphicData uri="http://schemas.openxmlformats.org/drawingml/2006/table">
            <a:tbl>
              <a:tblPr>
                <a:noFill/>
                <a:tableStyleId>{93EB9B75-AFCB-4BF4-ABF2-B831D706B745}</a:tableStyleId>
              </a:tblPr>
              <a:tblGrid>
                <a:gridCol w="2191800">
                  <a:extLst>
                    <a:ext uri="{9D8B030D-6E8A-4147-A177-3AD203B41FA5}">
                      <a16:colId xmlns:a16="http://schemas.microsoft.com/office/drawing/2014/main" val="20000"/>
                    </a:ext>
                  </a:extLst>
                </a:gridCol>
                <a:gridCol w="5512200">
                  <a:extLst>
                    <a:ext uri="{9D8B030D-6E8A-4147-A177-3AD203B41FA5}">
                      <a16:colId xmlns:a16="http://schemas.microsoft.com/office/drawing/2014/main" val="20001"/>
                    </a:ext>
                  </a:extLst>
                </a:gridCol>
              </a:tblGrid>
              <a:tr h="445600">
                <a:tc>
                  <a:txBody>
                    <a:bodyPr/>
                    <a:lstStyle/>
                    <a:p>
                      <a:pPr marL="0" lvl="0" indent="0" algn="l" rtl="0">
                        <a:spcBef>
                          <a:spcPts val="0"/>
                        </a:spcBef>
                        <a:spcAft>
                          <a:spcPts val="0"/>
                        </a:spcAft>
                        <a:buNone/>
                      </a:pPr>
                      <a:r>
                        <a:rPr lang="en" sz="1300" b="1">
                          <a:solidFill>
                            <a:schemeClr val="dk2"/>
                          </a:solidFill>
                          <a:uFill>
                            <a:noFill/>
                          </a:uFill>
                          <a:latin typeface="Playball"/>
                          <a:ea typeface="Playball"/>
                          <a:cs typeface="Playball"/>
                          <a:sym typeface="Playball"/>
                          <a:hlinkClick r:id="rId3" action="ppaction://hlinksldjump">
                            <a:extLst>
                              <a:ext uri="{A12FA001-AC4F-418D-AE19-62706E023703}">
                                <ahyp:hlinkClr xmlns:ahyp="http://schemas.microsoft.com/office/drawing/2018/hyperlinkcolor" val="tx"/>
                              </a:ext>
                            </a:extLst>
                          </a:hlinkClick>
                        </a:rPr>
                        <a:t>Fonts</a:t>
                      </a:r>
                      <a:endParaRPr sz="1300" b="1">
                        <a:solidFill>
                          <a:schemeClr val="dk2"/>
                        </a:solidFill>
                        <a:latin typeface="Playball"/>
                        <a:ea typeface="Playball"/>
                        <a:cs typeface="Playball"/>
                        <a:sym typeface="Playba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Archivo"/>
                          <a:ea typeface="Archivo"/>
                          <a:cs typeface="Archivo"/>
                          <a:sym typeface="Archivo"/>
                        </a:rPr>
                        <a:t>To view this template correctly in PowerPoint, download and install the fonts we used</a:t>
                      </a:r>
                      <a:endParaRPr sz="1000">
                        <a:solidFill>
                          <a:schemeClr val="dk1"/>
                        </a:solidFill>
                        <a:latin typeface="Archivo"/>
                        <a:ea typeface="Archivo"/>
                        <a:cs typeface="Archivo"/>
                        <a:sym typeface="Archiv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45600">
                <a:tc>
                  <a:txBody>
                    <a:bodyPr/>
                    <a:lstStyle/>
                    <a:p>
                      <a:pPr marL="0" lvl="0" indent="0" algn="l" rtl="0">
                        <a:spcBef>
                          <a:spcPts val="0"/>
                        </a:spcBef>
                        <a:spcAft>
                          <a:spcPts val="0"/>
                        </a:spcAft>
                        <a:buNone/>
                      </a:pPr>
                      <a:r>
                        <a:rPr lang="en" sz="1300" b="1">
                          <a:solidFill>
                            <a:schemeClr val="dk2"/>
                          </a:solidFill>
                          <a:uFill>
                            <a:noFill/>
                          </a:uFill>
                          <a:latin typeface="Playball"/>
                          <a:ea typeface="Playball"/>
                          <a:cs typeface="Playball"/>
                          <a:sym typeface="Playball"/>
                          <a:hlinkClick r:id="rId4" action="ppaction://hlinksldjump">
                            <a:extLst>
                              <a:ext uri="{A12FA001-AC4F-418D-AE19-62706E023703}">
                                <ahyp:hlinkClr xmlns:ahyp="http://schemas.microsoft.com/office/drawing/2018/hyperlinkcolor" val="tx"/>
                              </a:ext>
                            </a:extLst>
                          </a:hlinkClick>
                        </a:rPr>
                        <a:t>Used </a:t>
                      </a:r>
                      <a:r>
                        <a:rPr lang="en" sz="1300" b="1">
                          <a:solidFill>
                            <a:schemeClr val="dk2"/>
                          </a:solidFill>
                          <a:latin typeface="Playball"/>
                          <a:ea typeface="Playball"/>
                          <a:cs typeface="Playball"/>
                          <a:sym typeface="Playball"/>
                        </a:rPr>
                        <a:t>and </a:t>
                      </a:r>
                      <a:r>
                        <a:rPr lang="en" sz="1300" b="1">
                          <a:solidFill>
                            <a:schemeClr val="dk2"/>
                          </a:solidFill>
                          <a:uFill>
                            <a:noFill/>
                          </a:uFill>
                          <a:latin typeface="Playball"/>
                          <a:ea typeface="Playball"/>
                          <a:cs typeface="Playball"/>
                          <a:sym typeface="Playball"/>
                          <a:hlinkClick r:id="rId5" action="ppaction://hlinksldjump">
                            <a:extLst>
                              <a:ext uri="{A12FA001-AC4F-418D-AE19-62706E023703}">
                                <ahyp:hlinkClr xmlns:ahyp="http://schemas.microsoft.com/office/drawing/2018/hyperlinkcolor" val="tx"/>
                              </a:ext>
                            </a:extLst>
                          </a:hlinkClick>
                        </a:rPr>
                        <a:t>alternative</a:t>
                      </a:r>
                      <a:r>
                        <a:rPr lang="en" sz="1300" b="1">
                          <a:solidFill>
                            <a:schemeClr val="dk2"/>
                          </a:solidFill>
                          <a:uFill>
                            <a:noFill/>
                          </a:uFill>
                          <a:latin typeface="Playball"/>
                          <a:ea typeface="Playball"/>
                          <a:cs typeface="Playball"/>
                          <a:sym typeface="Playball"/>
                          <a:hlinkClick r:id="rId5" action="ppaction://hlinksldjump">
                            <a:extLst>
                              <a:ext uri="{A12FA001-AC4F-418D-AE19-62706E023703}">
                                <ahyp:hlinkClr xmlns:ahyp="http://schemas.microsoft.com/office/drawing/2018/hyperlinkcolor" val="tx"/>
                              </a:ext>
                            </a:extLst>
                          </a:hlinkClick>
                        </a:rPr>
                        <a:t> resources</a:t>
                      </a:r>
                      <a:endParaRPr sz="1300" b="1">
                        <a:solidFill>
                          <a:schemeClr val="dk2"/>
                        </a:solidFill>
                        <a:latin typeface="Playball"/>
                        <a:ea typeface="Playball"/>
                        <a:cs typeface="Playball"/>
                        <a:sym typeface="Playba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000">
                          <a:solidFill>
                            <a:schemeClr val="dk1"/>
                          </a:solidFill>
                          <a:latin typeface="Archivo"/>
                          <a:ea typeface="Archivo"/>
                          <a:cs typeface="Archivo"/>
                          <a:sym typeface="Archivo"/>
                        </a:rPr>
                        <a:t>An assortment of graphic resources that are suitable for use in this presentation</a:t>
                      </a:r>
                      <a:endParaRPr sz="1000">
                        <a:solidFill>
                          <a:schemeClr val="dk1"/>
                        </a:solidFill>
                        <a:latin typeface="Archivo"/>
                        <a:ea typeface="Archivo"/>
                        <a:cs typeface="Archivo"/>
                        <a:sym typeface="Archiv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45600">
                <a:tc>
                  <a:txBody>
                    <a:bodyPr/>
                    <a:lstStyle/>
                    <a:p>
                      <a:pPr marL="0" lvl="0" indent="0" algn="l" rtl="0">
                        <a:spcBef>
                          <a:spcPts val="0"/>
                        </a:spcBef>
                        <a:spcAft>
                          <a:spcPts val="0"/>
                        </a:spcAft>
                        <a:buNone/>
                      </a:pPr>
                      <a:r>
                        <a:rPr lang="en" sz="1300" b="1">
                          <a:solidFill>
                            <a:schemeClr val="dk2"/>
                          </a:solidFill>
                          <a:uFill>
                            <a:noFill/>
                          </a:uFill>
                          <a:latin typeface="Playball"/>
                          <a:ea typeface="Playball"/>
                          <a:cs typeface="Playball"/>
                          <a:sym typeface="Playball"/>
                          <a:hlinkClick r:id="rId6" action="ppaction://hlinksldjump">
                            <a:extLst>
                              <a:ext uri="{A12FA001-AC4F-418D-AE19-62706E023703}">
                                <ahyp:hlinkClr xmlns:ahyp="http://schemas.microsoft.com/office/drawing/2018/hyperlinkcolor" val="tx"/>
                              </a:ext>
                            </a:extLst>
                          </a:hlinkClick>
                        </a:rPr>
                        <a:t>Thanks slide</a:t>
                      </a:r>
                      <a:endParaRPr sz="1300" b="1">
                        <a:solidFill>
                          <a:schemeClr val="dk2"/>
                        </a:solidFill>
                        <a:latin typeface="Playball"/>
                        <a:ea typeface="Playball"/>
                        <a:cs typeface="Playball"/>
                        <a:sym typeface="Playba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Archivo"/>
                          <a:ea typeface="Archivo"/>
                          <a:cs typeface="Archivo"/>
                          <a:sym typeface="Archivo"/>
                        </a:rPr>
                        <a:t>You must keep it so that proper credits for our design are given</a:t>
                      </a:r>
                      <a:endParaRPr sz="1000">
                        <a:solidFill>
                          <a:schemeClr val="dk1"/>
                        </a:solidFill>
                        <a:latin typeface="Archivo"/>
                        <a:ea typeface="Archivo"/>
                        <a:cs typeface="Archivo"/>
                        <a:sym typeface="Archiv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45600">
                <a:tc>
                  <a:txBody>
                    <a:bodyPr/>
                    <a:lstStyle/>
                    <a:p>
                      <a:pPr marL="0" lvl="0" indent="0" algn="l" rtl="0">
                        <a:spcBef>
                          <a:spcPts val="0"/>
                        </a:spcBef>
                        <a:spcAft>
                          <a:spcPts val="0"/>
                        </a:spcAft>
                        <a:buNone/>
                      </a:pPr>
                      <a:r>
                        <a:rPr lang="en" sz="1300" b="1">
                          <a:solidFill>
                            <a:schemeClr val="dk2"/>
                          </a:solidFill>
                          <a:uFill>
                            <a:noFill/>
                          </a:uFill>
                          <a:latin typeface="Playball"/>
                          <a:ea typeface="Playball"/>
                          <a:cs typeface="Playball"/>
                          <a:sym typeface="Playball"/>
                          <a:hlinkClick r:id="rId3" action="ppaction://hlinksldjump">
                            <a:extLst>
                              <a:ext uri="{A12FA001-AC4F-418D-AE19-62706E023703}">
                                <ahyp:hlinkClr xmlns:ahyp="http://schemas.microsoft.com/office/drawing/2018/hyperlinkcolor" val="tx"/>
                              </a:ext>
                            </a:extLst>
                          </a:hlinkClick>
                        </a:rPr>
                        <a:t>Colors</a:t>
                      </a:r>
                      <a:endParaRPr sz="1300" b="1">
                        <a:solidFill>
                          <a:schemeClr val="dk2"/>
                        </a:solidFill>
                        <a:latin typeface="Playball"/>
                        <a:ea typeface="Playball"/>
                        <a:cs typeface="Playball"/>
                        <a:sym typeface="Playba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Archivo"/>
                          <a:ea typeface="Archivo"/>
                          <a:cs typeface="Archivo"/>
                          <a:sym typeface="Archivo"/>
                        </a:rPr>
                        <a:t>All the colors used in this presentation</a:t>
                      </a:r>
                      <a:endParaRPr sz="1000">
                        <a:solidFill>
                          <a:schemeClr val="dk1"/>
                        </a:solidFill>
                        <a:latin typeface="Archivo"/>
                        <a:ea typeface="Archivo"/>
                        <a:cs typeface="Archivo"/>
                        <a:sym typeface="Archiv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445600">
                <a:tc>
                  <a:txBody>
                    <a:bodyPr/>
                    <a:lstStyle/>
                    <a:p>
                      <a:pPr marL="0" lvl="0" indent="0" algn="l" rtl="0">
                        <a:spcBef>
                          <a:spcPts val="0"/>
                        </a:spcBef>
                        <a:spcAft>
                          <a:spcPts val="0"/>
                        </a:spcAft>
                        <a:buNone/>
                      </a:pPr>
                      <a:r>
                        <a:rPr lang="en" sz="1300" b="1">
                          <a:solidFill>
                            <a:schemeClr val="dk2"/>
                          </a:solidFill>
                          <a:uFill>
                            <a:noFill/>
                          </a:uFill>
                          <a:latin typeface="Playball"/>
                          <a:ea typeface="Playball"/>
                          <a:cs typeface="Playball"/>
                          <a:sym typeface="Playball"/>
                          <a:hlinkClick r:id="rId7" action="ppaction://hlinksldjump">
                            <a:extLst>
                              <a:ext uri="{A12FA001-AC4F-418D-AE19-62706E023703}">
                                <ahyp:hlinkClr xmlns:ahyp="http://schemas.microsoft.com/office/drawing/2018/hyperlinkcolor" val="tx"/>
                              </a:ext>
                            </a:extLst>
                          </a:hlinkClick>
                        </a:rPr>
                        <a:t>Icons</a:t>
                      </a:r>
                      <a:r>
                        <a:rPr lang="en" sz="1300" b="1">
                          <a:solidFill>
                            <a:schemeClr val="dk2"/>
                          </a:solidFill>
                          <a:latin typeface="Playball"/>
                          <a:ea typeface="Playball"/>
                          <a:cs typeface="Playball"/>
                          <a:sym typeface="Playball"/>
                        </a:rPr>
                        <a:t> and </a:t>
                      </a:r>
                      <a:r>
                        <a:rPr lang="en" sz="1300" b="1">
                          <a:solidFill>
                            <a:schemeClr val="dk2"/>
                          </a:solidFill>
                          <a:uFill>
                            <a:noFill/>
                          </a:uFill>
                          <a:latin typeface="Playball"/>
                          <a:ea typeface="Playball"/>
                          <a:cs typeface="Playball"/>
                          <a:sym typeface="Playball"/>
                          <a:hlinkClick r:id="rId8" action="ppaction://hlinksldjump">
                            <a:extLst>
                              <a:ext uri="{A12FA001-AC4F-418D-AE19-62706E023703}">
                                <ahyp:hlinkClr xmlns:ahyp="http://schemas.microsoft.com/office/drawing/2018/hyperlinkcolor" val="tx"/>
                              </a:ext>
                            </a:extLst>
                          </a:hlinkClick>
                        </a:rPr>
                        <a:t>infographic resources</a:t>
                      </a:r>
                      <a:endParaRPr sz="1300" b="1">
                        <a:solidFill>
                          <a:schemeClr val="dk2"/>
                        </a:solidFill>
                        <a:latin typeface="Playball"/>
                        <a:ea typeface="Playball"/>
                        <a:cs typeface="Playball"/>
                        <a:sym typeface="Playba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Archivo"/>
                          <a:ea typeface="Archivo"/>
                          <a:cs typeface="Archivo"/>
                          <a:sym typeface="Archivo"/>
                        </a:rPr>
                        <a:t>These can be used in the template, and their size and color can be edited</a:t>
                      </a:r>
                      <a:endParaRPr sz="1000">
                        <a:solidFill>
                          <a:schemeClr val="dk1"/>
                        </a:solidFill>
                        <a:latin typeface="Archivo"/>
                        <a:ea typeface="Archivo"/>
                        <a:cs typeface="Archivo"/>
                        <a:sym typeface="Archiv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445600">
                <a:tc>
                  <a:txBody>
                    <a:bodyPr/>
                    <a:lstStyle/>
                    <a:p>
                      <a:pPr marL="0" lvl="0" indent="0" algn="l" rtl="0">
                        <a:spcBef>
                          <a:spcPts val="0"/>
                        </a:spcBef>
                        <a:spcAft>
                          <a:spcPts val="0"/>
                        </a:spcAft>
                        <a:buNone/>
                      </a:pPr>
                      <a:r>
                        <a:rPr lang="en" sz="1300" b="1">
                          <a:solidFill>
                            <a:schemeClr val="dk2"/>
                          </a:solidFill>
                          <a:latin typeface="Playball"/>
                          <a:ea typeface="Playball"/>
                          <a:cs typeface="Playball"/>
                          <a:sym typeface="Playball"/>
                        </a:rPr>
                        <a:t>Editable presentation theme </a:t>
                      </a:r>
                      <a:endParaRPr sz="1300" b="1">
                        <a:solidFill>
                          <a:schemeClr val="dk2"/>
                        </a:solidFill>
                        <a:latin typeface="Playball"/>
                        <a:ea typeface="Playball"/>
                        <a:cs typeface="Playball"/>
                        <a:sym typeface="Playba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Archivo"/>
                          <a:ea typeface="Archivo"/>
                          <a:cs typeface="Archivo"/>
                          <a:sym typeface="Archivo"/>
                        </a:rPr>
                        <a:t>You can edit the master slides easily. For more info, click </a:t>
                      </a:r>
                      <a:r>
                        <a:rPr lang="en" sz="1100" b="1">
                          <a:solidFill>
                            <a:schemeClr val="dk1"/>
                          </a:solidFill>
                          <a:uFill>
                            <a:noFill/>
                          </a:uFill>
                          <a:latin typeface="Archivo"/>
                          <a:ea typeface="Archivo"/>
                          <a:cs typeface="Archivo"/>
                          <a:sym typeface="Archivo"/>
                          <a:hlinkClick r:id="rId9">
                            <a:extLst>
                              <a:ext uri="{A12FA001-AC4F-418D-AE19-62706E023703}">
                                <ahyp:hlinkClr xmlns:ahyp="http://schemas.microsoft.com/office/drawing/2018/hyperlinkcolor" val="tx"/>
                              </a:ext>
                            </a:extLst>
                          </a:hlinkClick>
                        </a:rPr>
                        <a:t>here</a:t>
                      </a:r>
                      <a:endParaRPr sz="1000">
                        <a:solidFill>
                          <a:schemeClr val="dk1"/>
                        </a:solidFill>
                        <a:latin typeface="Archivo"/>
                        <a:ea typeface="Archivo"/>
                        <a:cs typeface="Archivo"/>
                        <a:sym typeface="Archiv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259" name="Google Shape;259;p37"/>
          <p:cNvSpPr txBox="1"/>
          <p:nvPr/>
        </p:nvSpPr>
        <p:spPr>
          <a:xfrm>
            <a:off x="877236" y="4147800"/>
            <a:ext cx="34173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b="1">
                <a:solidFill>
                  <a:schemeClr val="dk1"/>
                </a:solidFill>
                <a:latin typeface="IBM Plex Serif"/>
                <a:ea typeface="IBM Plex Serif"/>
                <a:cs typeface="IBM Plex Serif"/>
                <a:sym typeface="IBM Plex Serif"/>
              </a:rPr>
              <a:t>For more info:</a:t>
            </a:r>
            <a:br>
              <a:rPr lang="en" sz="800" b="1">
                <a:solidFill>
                  <a:schemeClr val="dk1"/>
                </a:solidFill>
                <a:latin typeface="IBM Plex Serif"/>
                <a:ea typeface="IBM Plex Serif"/>
                <a:cs typeface="IBM Plex Serif"/>
                <a:sym typeface="IBM Plex Serif"/>
              </a:rPr>
            </a:br>
            <a:r>
              <a:rPr lang="en" sz="1000" b="1">
                <a:solidFill>
                  <a:schemeClr val="dk1"/>
                </a:solidFill>
                <a:uFill>
                  <a:noFill/>
                </a:uFill>
                <a:latin typeface="IBM Plex Serif"/>
                <a:ea typeface="IBM Plex Serif"/>
                <a:cs typeface="IBM Plex Serif"/>
                <a:sym typeface="IBM Plex Serif"/>
                <a:hlinkClick r:id="rId10">
                  <a:extLst>
                    <a:ext uri="{A12FA001-AC4F-418D-AE19-62706E023703}">
                      <ahyp:hlinkClr xmlns:ahyp="http://schemas.microsoft.com/office/drawing/2018/hyperlinkcolor" val="tx"/>
                    </a:ext>
                  </a:extLst>
                </a:hlinkClick>
              </a:rPr>
              <a:t>SLIDESGO </a:t>
            </a:r>
            <a:r>
              <a:rPr lang="en" sz="1000" b="1">
                <a:solidFill>
                  <a:schemeClr val="dk1"/>
                </a:solidFill>
                <a:latin typeface="IBM Plex Serif"/>
                <a:ea typeface="IBM Plex Serif"/>
                <a:cs typeface="IBM Plex Serif"/>
                <a:sym typeface="IBM Plex Serif"/>
              </a:rPr>
              <a:t>| </a:t>
            </a:r>
            <a:r>
              <a:rPr lang="en" sz="1000" b="1">
                <a:solidFill>
                  <a:schemeClr val="dk1"/>
                </a:solidFill>
                <a:uFill>
                  <a:noFill/>
                </a:uFill>
                <a:latin typeface="IBM Plex Serif"/>
                <a:ea typeface="IBM Plex Serif"/>
                <a:cs typeface="IBM Plex Serif"/>
                <a:sym typeface="IBM Plex Serif"/>
                <a:hlinkClick r:id="rId11">
                  <a:extLst>
                    <a:ext uri="{A12FA001-AC4F-418D-AE19-62706E023703}">
                      <ahyp:hlinkClr xmlns:ahyp="http://schemas.microsoft.com/office/drawing/2018/hyperlinkcolor" val="tx"/>
                    </a:ext>
                  </a:extLst>
                </a:hlinkClick>
              </a:rPr>
              <a:t>SLIDESGO SCHOOL</a:t>
            </a:r>
            <a:r>
              <a:rPr lang="en" sz="1000" b="1">
                <a:solidFill>
                  <a:schemeClr val="dk1"/>
                </a:solidFill>
                <a:latin typeface="IBM Plex Serif"/>
                <a:ea typeface="IBM Plex Serif"/>
                <a:cs typeface="IBM Plex Serif"/>
                <a:sym typeface="IBM Plex Serif"/>
              </a:rPr>
              <a:t> | </a:t>
            </a:r>
            <a:r>
              <a:rPr lang="en" sz="1000" b="1">
                <a:solidFill>
                  <a:schemeClr val="dk1"/>
                </a:solidFill>
                <a:uFill>
                  <a:noFill/>
                </a:uFill>
                <a:latin typeface="IBM Plex Serif"/>
                <a:ea typeface="IBM Plex Serif"/>
                <a:cs typeface="IBM Plex Serif"/>
                <a:sym typeface="IBM Plex Serif"/>
                <a:hlinkClick r:id="rId12">
                  <a:extLst>
                    <a:ext uri="{A12FA001-AC4F-418D-AE19-62706E023703}">
                      <ahyp:hlinkClr xmlns:ahyp="http://schemas.microsoft.com/office/drawing/2018/hyperlinkcolor" val="tx"/>
                    </a:ext>
                  </a:extLst>
                </a:hlinkClick>
              </a:rPr>
              <a:t>FAQ</a:t>
            </a:r>
            <a:r>
              <a:rPr lang="en" sz="1000" b="1">
                <a:solidFill>
                  <a:schemeClr val="dk1"/>
                </a:solidFill>
                <a:latin typeface="IBM Plex Serif"/>
                <a:ea typeface="IBM Plex Serif"/>
                <a:cs typeface="IBM Plex Serif"/>
                <a:sym typeface="IBM Plex Serif"/>
              </a:rPr>
              <a:t>s</a:t>
            </a:r>
            <a:endParaRPr sz="1000" b="1">
              <a:solidFill>
                <a:schemeClr val="dk1"/>
              </a:solidFill>
              <a:latin typeface="IBM Plex Serif"/>
              <a:ea typeface="IBM Plex Serif"/>
              <a:cs typeface="IBM Plex Serif"/>
              <a:sym typeface="IBM Plex Serif"/>
            </a:endParaRPr>
          </a:p>
        </p:txBody>
      </p:sp>
      <p:sp>
        <p:nvSpPr>
          <p:cNvPr id="260" name="Google Shape;260;p37"/>
          <p:cNvSpPr txBox="1"/>
          <p:nvPr/>
        </p:nvSpPr>
        <p:spPr>
          <a:xfrm>
            <a:off x="4884475" y="4147800"/>
            <a:ext cx="35346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b="1">
                <a:solidFill>
                  <a:schemeClr val="dk1"/>
                </a:solidFill>
                <a:latin typeface="IBM Plex Serif"/>
                <a:ea typeface="IBM Plex Serif"/>
                <a:cs typeface="IBM Plex Serif"/>
                <a:sym typeface="IBM Plex Serif"/>
              </a:rPr>
              <a:t>You can visit our sister projects:</a:t>
            </a:r>
            <a:br>
              <a:rPr lang="en" sz="800" b="1">
                <a:solidFill>
                  <a:schemeClr val="dk1"/>
                </a:solidFill>
                <a:latin typeface="IBM Plex Serif"/>
                <a:ea typeface="IBM Plex Serif"/>
                <a:cs typeface="IBM Plex Serif"/>
                <a:sym typeface="IBM Plex Serif"/>
              </a:rPr>
            </a:br>
            <a:r>
              <a:rPr lang="en" sz="1000" b="1">
                <a:solidFill>
                  <a:schemeClr val="dk1"/>
                </a:solidFill>
                <a:uFill>
                  <a:noFill/>
                </a:uFill>
                <a:latin typeface="IBM Plex Serif"/>
                <a:ea typeface="IBM Plex Serif"/>
                <a:cs typeface="IBM Plex Serif"/>
                <a:sym typeface="IBM Plex Serif"/>
                <a:hlinkClick r:id="rId13">
                  <a:extLst>
                    <a:ext uri="{A12FA001-AC4F-418D-AE19-62706E023703}">
                      <ahyp:hlinkClr xmlns:ahyp="http://schemas.microsoft.com/office/drawing/2018/hyperlinkcolor" val="tx"/>
                    </a:ext>
                  </a:extLst>
                </a:hlinkClick>
              </a:rPr>
              <a:t>FREEPIK</a:t>
            </a:r>
            <a:r>
              <a:rPr lang="en" sz="1000" b="1">
                <a:solidFill>
                  <a:schemeClr val="dk1"/>
                </a:solidFill>
                <a:latin typeface="IBM Plex Serif"/>
                <a:ea typeface="IBM Plex Serif"/>
                <a:cs typeface="IBM Plex Serif"/>
                <a:sym typeface="IBM Plex Serif"/>
              </a:rPr>
              <a:t> | </a:t>
            </a:r>
            <a:r>
              <a:rPr lang="en" sz="1000" b="1">
                <a:solidFill>
                  <a:schemeClr val="dk1"/>
                </a:solidFill>
                <a:uFill>
                  <a:noFill/>
                </a:uFill>
                <a:latin typeface="IBM Plex Serif"/>
                <a:ea typeface="IBM Plex Serif"/>
                <a:cs typeface="IBM Plex Serif"/>
                <a:sym typeface="IBM Plex Serif"/>
                <a:hlinkClick r:id="rId14">
                  <a:extLst>
                    <a:ext uri="{A12FA001-AC4F-418D-AE19-62706E023703}">
                      <ahyp:hlinkClr xmlns:ahyp="http://schemas.microsoft.com/office/drawing/2018/hyperlinkcolor" val="tx"/>
                    </a:ext>
                  </a:extLst>
                </a:hlinkClick>
              </a:rPr>
              <a:t>FLATICON</a:t>
            </a:r>
            <a:r>
              <a:rPr lang="en" sz="1000" b="1">
                <a:solidFill>
                  <a:schemeClr val="dk1"/>
                </a:solidFill>
                <a:latin typeface="IBM Plex Serif"/>
                <a:ea typeface="IBM Plex Serif"/>
                <a:cs typeface="IBM Plex Serif"/>
                <a:sym typeface="IBM Plex Serif"/>
              </a:rPr>
              <a:t> | </a:t>
            </a:r>
            <a:r>
              <a:rPr lang="en" sz="1000" b="1">
                <a:solidFill>
                  <a:schemeClr val="dk1"/>
                </a:solidFill>
                <a:uFill>
                  <a:noFill/>
                </a:uFill>
                <a:latin typeface="IBM Plex Serif"/>
                <a:ea typeface="IBM Plex Serif"/>
                <a:cs typeface="IBM Plex Serif"/>
                <a:sym typeface="IBM Plex Serif"/>
                <a:hlinkClick r:id="rId15">
                  <a:extLst>
                    <a:ext uri="{A12FA001-AC4F-418D-AE19-62706E023703}">
                      <ahyp:hlinkClr xmlns:ahyp="http://schemas.microsoft.com/office/drawing/2018/hyperlinkcolor" val="tx"/>
                    </a:ext>
                  </a:extLst>
                </a:hlinkClick>
              </a:rPr>
              <a:t>STORYSET</a:t>
            </a:r>
            <a:r>
              <a:rPr lang="en" sz="1000" b="1">
                <a:solidFill>
                  <a:schemeClr val="dk1"/>
                </a:solidFill>
                <a:latin typeface="IBM Plex Serif"/>
                <a:ea typeface="IBM Plex Serif"/>
                <a:cs typeface="IBM Plex Serif"/>
                <a:sym typeface="IBM Plex Serif"/>
              </a:rPr>
              <a:t> | </a:t>
            </a:r>
            <a:r>
              <a:rPr lang="en" sz="1000" b="1">
                <a:solidFill>
                  <a:schemeClr val="dk1"/>
                </a:solidFill>
                <a:uFill>
                  <a:noFill/>
                </a:uFill>
                <a:latin typeface="IBM Plex Serif"/>
                <a:ea typeface="IBM Plex Serif"/>
                <a:cs typeface="IBM Plex Serif"/>
                <a:sym typeface="IBM Plex Serif"/>
                <a:hlinkClick r:id="rId16">
                  <a:extLst>
                    <a:ext uri="{A12FA001-AC4F-418D-AE19-62706E023703}">
                      <ahyp:hlinkClr xmlns:ahyp="http://schemas.microsoft.com/office/drawing/2018/hyperlinkcolor" val="tx"/>
                    </a:ext>
                  </a:extLst>
                </a:hlinkClick>
              </a:rPr>
              <a:t>WEPIK </a:t>
            </a:r>
            <a:r>
              <a:rPr lang="en" sz="1000" b="1">
                <a:solidFill>
                  <a:schemeClr val="dk1"/>
                </a:solidFill>
                <a:latin typeface="IBM Plex Serif"/>
                <a:ea typeface="IBM Plex Serif"/>
                <a:cs typeface="IBM Plex Serif"/>
                <a:sym typeface="IBM Plex Serif"/>
              </a:rPr>
              <a:t>| </a:t>
            </a:r>
            <a:r>
              <a:rPr lang="en" sz="1000" b="1">
                <a:solidFill>
                  <a:schemeClr val="hlink"/>
                </a:solidFill>
                <a:uFill>
                  <a:noFill/>
                </a:uFill>
                <a:latin typeface="IBM Plex Serif"/>
                <a:ea typeface="IBM Plex Serif"/>
                <a:cs typeface="IBM Plex Serif"/>
                <a:sym typeface="IBM Plex Serif"/>
                <a:hlinkClick r:id="rId17"/>
              </a:rPr>
              <a:t>VIDEVO</a:t>
            </a:r>
            <a:endParaRPr sz="600" b="1">
              <a:solidFill>
                <a:schemeClr val="dk1"/>
              </a:solidFill>
              <a:latin typeface="IBM Plex Serif"/>
              <a:ea typeface="IBM Plex Serif"/>
              <a:cs typeface="IBM Plex Serif"/>
              <a:sym typeface="IBM Plex Serif"/>
            </a:endParaRPr>
          </a:p>
        </p:txBody>
      </p:sp>
      <p:pic>
        <p:nvPicPr>
          <p:cNvPr id="261" name="Google Shape;261;p37"/>
          <p:cNvPicPr preferRelativeResize="0"/>
          <p:nvPr/>
        </p:nvPicPr>
        <p:blipFill>
          <a:blip r:embed="rId18">
            <a:alphaModFix/>
          </a:blip>
          <a:stretch>
            <a:fillRect/>
          </a:stretch>
        </p:blipFill>
        <p:spPr>
          <a:xfrm>
            <a:off x="8384950" y="539500"/>
            <a:ext cx="625851" cy="693350"/>
          </a:xfrm>
          <a:prstGeom prst="rect">
            <a:avLst/>
          </a:prstGeom>
          <a:noFill/>
          <a:ln>
            <a:noFill/>
          </a:ln>
        </p:spPr>
      </p:pic>
      <p:pic>
        <p:nvPicPr>
          <p:cNvPr id="262" name="Google Shape;262;p37"/>
          <p:cNvPicPr preferRelativeResize="0"/>
          <p:nvPr/>
        </p:nvPicPr>
        <p:blipFill>
          <a:blip r:embed="rId19">
            <a:alphaModFix/>
          </a:blip>
          <a:stretch>
            <a:fillRect/>
          </a:stretch>
        </p:blipFill>
        <p:spPr>
          <a:xfrm>
            <a:off x="7896800" y="84050"/>
            <a:ext cx="714794" cy="693350"/>
          </a:xfrm>
          <a:prstGeom prst="rect">
            <a:avLst/>
          </a:prstGeom>
          <a:noFill/>
          <a:ln>
            <a:noFill/>
          </a:ln>
        </p:spPr>
      </p:pic>
      <p:sp>
        <p:nvSpPr>
          <p:cNvPr id="263" name="Google Shape;263;p37"/>
          <p:cNvSpPr txBox="1"/>
          <p:nvPr/>
        </p:nvSpPr>
        <p:spPr>
          <a:xfrm>
            <a:off x="720000" y="998975"/>
            <a:ext cx="7704000" cy="324000"/>
          </a:xfrm>
          <a:prstGeom prst="rect">
            <a:avLst/>
          </a:prstGeom>
          <a:noFill/>
          <a:ln>
            <a:noFill/>
          </a:ln>
        </p:spPr>
        <p:txBody>
          <a:bodyPr spcFirstLastPara="1" wrap="square" lIns="91425" tIns="91425" rIns="0" bIns="91425" anchor="t" anchorCtr="0">
            <a:noAutofit/>
          </a:bodyPr>
          <a:lstStyle/>
          <a:p>
            <a:pPr marL="0" lvl="0" indent="0" algn="ctr" rtl="0">
              <a:spcBef>
                <a:spcPts val="0"/>
              </a:spcBef>
              <a:spcAft>
                <a:spcPts val="0"/>
              </a:spcAft>
              <a:buNone/>
            </a:pPr>
            <a:r>
              <a:rPr lang="en" sz="1200">
                <a:solidFill>
                  <a:srgbClr val="191919"/>
                </a:solidFill>
                <a:latin typeface="Archivo"/>
                <a:ea typeface="Archivo"/>
                <a:cs typeface="Archivo"/>
                <a:sym typeface="Archivo"/>
              </a:rPr>
              <a:t>You can delete this slide when you’re done editing the presentation</a:t>
            </a:r>
            <a:endParaRPr sz="1200" b="1">
              <a:solidFill>
                <a:srgbClr val="6E6EE3"/>
              </a:solidFill>
              <a:latin typeface="Archivo"/>
              <a:ea typeface="Archivo"/>
              <a:cs typeface="Archivo"/>
              <a:sym typeface="Archivo"/>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pic>
        <p:nvPicPr>
          <p:cNvPr id="334" name="Google Shape;334;p42"/>
          <p:cNvPicPr preferRelativeResize="0"/>
          <p:nvPr/>
        </p:nvPicPr>
        <p:blipFill>
          <a:blip r:embed="rId3">
            <a:alphaModFix/>
          </a:blip>
          <a:stretch>
            <a:fillRect/>
          </a:stretch>
        </p:blipFill>
        <p:spPr>
          <a:xfrm rot="-4092603" flipH="1">
            <a:off x="5879337" y="1993850"/>
            <a:ext cx="4667250" cy="3838575"/>
          </a:xfrm>
          <a:prstGeom prst="rect">
            <a:avLst/>
          </a:prstGeom>
          <a:noFill/>
          <a:ln>
            <a:noFill/>
          </a:ln>
        </p:spPr>
      </p:pic>
      <p:pic>
        <p:nvPicPr>
          <p:cNvPr id="335" name="Google Shape;335;p42"/>
          <p:cNvPicPr preferRelativeResize="0"/>
          <p:nvPr/>
        </p:nvPicPr>
        <p:blipFill>
          <a:blip r:embed="rId3">
            <a:alphaModFix/>
          </a:blip>
          <a:stretch>
            <a:fillRect/>
          </a:stretch>
        </p:blipFill>
        <p:spPr>
          <a:xfrm rot="-4092598" flipH="1">
            <a:off x="-664216" y="-349055"/>
            <a:ext cx="2754859" cy="2265738"/>
          </a:xfrm>
          <a:prstGeom prst="rect">
            <a:avLst/>
          </a:prstGeom>
          <a:noFill/>
          <a:ln>
            <a:noFill/>
          </a:ln>
        </p:spPr>
      </p:pic>
      <p:pic>
        <p:nvPicPr>
          <p:cNvPr id="336" name="Google Shape;336;p42"/>
          <p:cNvPicPr preferRelativeResize="0"/>
          <p:nvPr/>
        </p:nvPicPr>
        <p:blipFill>
          <a:blip r:embed="rId4">
            <a:alphaModFix/>
          </a:blip>
          <a:stretch>
            <a:fillRect/>
          </a:stretch>
        </p:blipFill>
        <p:spPr>
          <a:xfrm rot="-3595013" flipH="1">
            <a:off x="7097879" y="983365"/>
            <a:ext cx="1740580" cy="1895621"/>
          </a:xfrm>
          <a:prstGeom prst="rect">
            <a:avLst/>
          </a:prstGeom>
          <a:noFill/>
          <a:ln>
            <a:noFill/>
          </a:ln>
        </p:spPr>
      </p:pic>
      <p:pic>
        <p:nvPicPr>
          <p:cNvPr id="337" name="Google Shape;337;p42"/>
          <p:cNvPicPr preferRelativeResize="0"/>
          <p:nvPr/>
        </p:nvPicPr>
        <p:blipFill>
          <a:blip r:embed="rId5">
            <a:alphaModFix/>
          </a:blip>
          <a:stretch>
            <a:fillRect/>
          </a:stretch>
        </p:blipFill>
        <p:spPr>
          <a:xfrm>
            <a:off x="5384075" y="1884275"/>
            <a:ext cx="3523875" cy="2203375"/>
          </a:xfrm>
          <a:prstGeom prst="rect">
            <a:avLst/>
          </a:prstGeom>
          <a:noFill/>
          <a:ln>
            <a:noFill/>
          </a:ln>
        </p:spPr>
      </p:pic>
      <p:sp>
        <p:nvSpPr>
          <p:cNvPr id="338" name="Google Shape;338;p42"/>
          <p:cNvSpPr txBox="1">
            <a:spLocks noGrp="1"/>
          </p:cNvSpPr>
          <p:nvPr>
            <p:ph type="title"/>
          </p:nvPr>
        </p:nvSpPr>
        <p:spPr>
          <a:xfrm>
            <a:off x="2044025" y="368825"/>
            <a:ext cx="505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Let’s talk</a:t>
            </a:r>
            <a:r>
              <a:rPr lang="en"/>
              <a:t> </a:t>
            </a:r>
            <a:r>
              <a:rPr lang="en" sz="2800">
                <a:solidFill>
                  <a:schemeClr val="dk2"/>
                </a:solidFill>
                <a:latin typeface="IBM Plex Serif SemiBold"/>
                <a:ea typeface="IBM Plex Serif SemiBold"/>
                <a:cs typeface="IBM Plex Serif SemiBold"/>
                <a:sym typeface="IBM Plex Serif SemiBold"/>
              </a:rPr>
              <a:t>about books</a:t>
            </a:r>
            <a:endParaRPr sz="2800">
              <a:solidFill>
                <a:schemeClr val="dk2"/>
              </a:solidFill>
              <a:latin typeface="IBM Plex Serif SemiBold"/>
              <a:ea typeface="IBM Plex Serif SemiBold"/>
              <a:cs typeface="IBM Plex Serif SemiBold"/>
              <a:sym typeface="IBM Plex Serif SemiBold"/>
            </a:endParaRPr>
          </a:p>
        </p:txBody>
      </p:sp>
      <p:sp>
        <p:nvSpPr>
          <p:cNvPr id="339" name="Google Shape;339;p42"/>
          <p:cNvSpPr txBox="1">
            <a:spLocks noGrp="1"/>
          </p:cNvSpPr>
          <p:nvPr>
            <p:ph type="subTitle" idx="1"/>
          </p:nvPr>
        </p:nvSpPr>
        <p:spPr>
          <a:xfrm>
            <a:off x="720000" y="1846750"/>
            <a:ext cx="4294800" cy="201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 Lists like this one:</a:t>
            </a:r>
            <a:endParaRPr/>
          </a:p>
          <a:p>
            <a:pPr marL="457200" lvl="0" indent="-317500" algn="l" rtl="0">
              <a:spcBef>
                <a:spcPts val="10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pic>
        <p:nvPicPr>
          <p:cNvPr id="340" name="Google Shape;340;p42"/>
          <p:cNvPicPr preferRelativeResize="0"/>
          <p:nvPr/>
        </p:nvPicPr>
        <p:blipFill rotWithShape="1">
          <a:blip r:embed="rId6">
            <a:alphaModFix/>
          </a:blip>
          <a:srcRect t="15934" b="12708"/>
          <a:stretch/>
        </p:blipFill>
        <p:spPr>
          <a:xfrm>
            <a:off x="4897681" y="3245794"/>
            <a:ext cx="2194394" cy="1603401"/>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44"/>
        <p:cNvGrpSpPr/>
        <p:nvPr/>
      </p:nvGrpSpPr>
      <p:grpSpPr>
        <a:xfrm>
          <a:off x="0" y="0"/>
          <a:ext cx="0" cy="0"/>
          <a:chOff x="0" y="0"/>
          <a:chExt cx="0" cy="0"/>
        </a:xfrm>
      </p:grpSpPr>
      <p:sp>
        <p:nvSpPr>
          <p:cNvPr id="345" name="Google Shape;345;p43"/>
          <p:cNvSpPr txBox="1">
            <a:spLocks noGrp="1"/>
          </p:cNvSpPr>
          <p:nvPr>
            <p:ph type="subTitle" idx="1"/>
          </p:nvPr>
        </p:nvSpPr>
        <p:spPr>
          <a:xfrm>
            <a:off x="4698763" y="2447424"/>
            <a:ext cx="28080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346" name="Google Shape;346;p43"/>
          <p:cNvSpPr txBox="1">
            <a:spLocks noGrp="1"/>
          </p:cNvSpPr>
          <p:nvPr>
            <p:ph type="subTitle" idx="2"/>
          </p:nvPr>
        </p:nvSpPr>
        <p:spPr>
          <a:xfrm>
            <a:off x="1637234" y="2447424"/>
            <a:ext cx="28080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System it’s larger than the Moon</a:t>
            </a:r>
            <a:endParaRPr/>
          </a:p>
        </p:txBody>
      </p:sp>
      <p:sp>
        <p:nvSpPr>
          <p:cNvPr id="347" name="Google Shape;347;p43"/>
          <p:cNvSpPr txBox="1">
            <a:spLocks noGrp="1"/>
          </p:cNvSpPr>
          <p:nvPr>
            <p:ph type="subTitle" idx="3"/>
          </p:nvPr>
        </p:nvSpPr>
        <p:spPr>
          <a:xfrm>
            <a:off x="1637234" y="1959800"/>
            <a:ext cx="28080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lt1"/>
                </a:solidFill>
              </a:rPr>
              <a:t>Family</a:t>
            </a:r>
            <a:endParaRPr>
              <a:solidFill>
                <a:schemeClr val="lt1"/>
              </a:solidFill>
            </a:endParaRPr>
          </a:p>
        </p:txBody>
      </p:sp>
      <p:sp>
        <p:nvSpPr>
          <p:cNvPr id="348" name="Google Shape;348;p43"/>
          <p:cNvSpPr txBox="1">
            <a:spLocks noGrp="1"/>
          </p:cNvSpPr>
          <p:nvPr>
            <p:ph type="subTitle" idx="4"/>
          </p:nvPr>
        </p:nvSpPr>
        <p:spPr>
          <a:xfrm>
            <a:off x="4698766" y="1959800"/>
            <a:ext cx="28080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Books</a:t>
            </a:r>
            <a:endParaRPr/>
          </a:p>
        </p:txBody>
      </p:sp>
      <p:pic>
        <p:nvPicPr>
          <p:cNvPr id="349" name="Google Shape;349;p43"/>
          <p:cNvPicPr preferRelativeResize="0"/>
          <p:nvPr/>
        </p:nvPicPr>
        <p:blipFill>
          <a:blip r:embed="rId3">
            <a:alphaModFix/>
          </a:blip>
          <a:stretch>
            <a:fillRect/>
          </a:stretch>
        </p:blipFill>
        <p:spPr>
          <a:xfrm>
            <a:off x="509096" y="1990200"/>
            <a:ext cx="952500" cy="914400"/>
          </a:xfrm>
          <a:prstGeom prst="rect">
            <a:avLst/>
          </a:prstGeom>
          <a:noFill/>
          <a:ln>
            <a:noFill/>
          </a:ln>
        </p:spPr>
      </p:pic>
      <p:pic>
        <p:nvPicPr>
          <p:cNvPr id="350" name="Google Shape;350;p43"/>
          <p:cNvPicPr preferRelativeResize="0"/>
          <p:nvPr/>
        </p:nvPicPr>
        <p:blipFill>
          <a:blip r:embed="rId4">
            <a:alphaModFix/>
          </a:blip>
          <a:stretch>
            <a:fillRect/>
          </a:stretch>
        </p:blipFill>
        <p:spPr>
          <a:xfrm>
            <a:off x="933625" y="890325"/>
            <a:ext cx="881239" cy="976275"/>
          </a:xfrm>
          <a:prstGeom prst="rect">
            <a:avLst/>
          </a:prstGeom>
          <a:noFill/>
          <a:ln>
            <a:noFill/>
          </a:ln>
        </p:spPr>
      </p:pic>
      <p:pic>
        <p:nvPicPr>
          <p:cNvPr id="351" name="Google Shape;351;p43"/>
          <p:cNvPicPr preferRelativeResize="0"/>
          <p:nvPr/>
        </p:nvPicPr>
        <p:blipFill>
          <a:blip r:embed="rId5">
            <a:alphaModFix/>
          </a:blip>
          <a:stretch>
            <a:fillRect/>
          </a:stretch>
        </p:blipFill>
        <p:spPr>
          <a:xfrm>
            <a:off x="89946" y="1229525"/>
            <a:ext cx="952500" cy="923925"/>
          </a:xfrm>
          <a:prstGeom prst="rect">
            <a:avLst/>
          </a:prstGeom>
          <a:noFill/>
          <a:ln>
            <a:noFill/>
          </a:ln>
        </p:spPr>
      </p:pic>
      <p:pic>
        <p:nvPicPr>
          <p:cNvPr id="352" name="Google Shape;352;p43"/>
          <p:cNvPicPr preferRelativeResize="0"/>
          <p:nvPr/>
        </p:nvPicPr>
        <p:blipFill>
          <a:blip r:embed="rId6">
            <a:alphaModFix/>
          </a:blip>
          <a:stretch>
            <a:fillRect/>
          </a:stretch>
        </p:blipFill>
        <p:spPr>
          <a:xfrm rot="9640869">
            <a:off x="-1179911" y="-1441945"/>
            <a:ext cx="2779613" cy="3027197"/>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sp>
        <p:nvSpPr>
          <p:cNvPr id="357" name="Google Shape;357;p44"/>
          <p:cNvSpPr txBox="1">
            <a:spLocks noGrp="1"/>
          </p:cNvSpPr>
          <p:nvPr>
            <p:ph type="title"/>
          </p:nvPr>
        </p:nvSpPr>
        <p:spPr>
          <a:xfrm>
            <a:off x="1259525" y="368825"/>
            <a:ext cx="662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Reading</a:t>
            </a:r>
            <a:r>
              <a:rPr lang="en"/>
              <a:t> </a:t>
            </a:r>
            <a:r>
              <a:rPr lang="en" sz="2600">
                <a:solidFill>
                  <a:schemeClr val="dk2"/>
                </a:solidFill>
                <a:latin typeface="IBM Plex Serif SemiBold"/>
                <a:ea typeface="IBM Plex Serif SemiBold"/>
                <a:cs typeface="IBM Plex Serif SemiBold"/>
                <a:sym typeface="IBM Plex Serif SemiBold"/>
              </a:rPr>
              <a:t>importance</a:t>
            </a:r>
            <a:endParaRPr sz="2600">
              <a:solidFill>
                <a:schemeClr val="dk2"/>
              </a:solidFill>
              <a:latin typeface="IBM Plex Serif SemiBold"/>
              <a:ea typeface="IBM Plex Serif SemiBold"/>
              <a:cs typeface="IBM Plex Serif SemiBold"/>
              <a:sym typeface="IBM Plex Serif SemiBold"/>
            </a:endParaRPr>
          </a:p>
        </p:txBody>
      </p:sp>
      <p:sp>
        <p:nvSpPr>
          <p:cNvPr id="358" name="Google Shape;358;p44"/>
          <p:cNvSpPr txBox="1">
            <a:spLocks noGrp="1"/>
          </p:cNvSpPr>
          <p:nvPr>
            <p:ph type="subTitle" idx="1"/>
          </p:nvPr>
        </p:nvSpPr>
        <p:spPr>
          <a:xfrm>
            <a:off x="937626" y="2371128"/>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359" name="Google Shape;359;p44"/>
          <p:cNvSpPr txBox="1">
            <a:spLocks noGrp="1"/>
          </p:cNvSpPr>
          <p:nvPr>
            <p:ph type="subTitle" idx="2"/>
          </p:nvPr>
        </p:nvSpPr>
        <p:spPr>
          <a:xfrm>
            <a:off x="3484350" y="2371128"/>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360" name="Google Shape;360;p44"/>
          <p:cNvSpPr txBox="1">
            <a:spLocks noGrp="1"/>
          </p:cNvSpPr>
          <p:nvPr>
            <p:ph type="subTitle" idx="3"/>
          </p:nvPr>
        </p:nvSpPr>
        <p:spPr>
          <a:xfrm>
            <a:off x="6031074" y="2371128"/>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361" name="Google Shape;361;p44"/>
          <p:cNvSpPr txBox="1">
            <a:spLocks noGrp="1"/>
          </p:cNvSpPr>
          <p:nvPr>
            <p:ph type="subTitle" idx="4"/>
          </p:nvPr>
        </p:nvSpPr>
        <p:spPr>
          <a:xfrm>
            <a:off x="937625" y="1943765"/>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362" name="Google Shape;362;p44"/>
          <p:cNvSpPr txBox="1">
            <a:spLocks noGrp="1"/>
          </p:cNvSpPr>
          <p:nvPr>
            <p:ph type="subTitle" idx="5"/>
          </p:nvPr>
        </p:nvSpPr>
        <p:spPr>
          <a:xfrm>
            <a:off x="3484350" y="1943765"/>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363" name="Google Shape;363;p44"/>
          <p:cNvSpPr txBox="1">
            <a:spLocks noGrp="1"/>
          </p:cNvSpPr>
          <p:nvPr>
            <p:ph type="subTitle" idx="6"/>
          </p:nvPr>
        </p:nvSpPr>
        <p:spPr>
          <a:xfrm>
            <a:off x="6031075" y="1943765"/>
            <a:ext cx="2175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Tree>
  </p:cSld>
  <p:clrMapOvr>
    <a:masterClrMapping/>
  </p:clrMapOvr>
</p:sld>
</file>

<file path=ppt/theme/theme1.xml><?xml version="1.0" encoding="utf-8"?>
<a:theme xmlns:a="http://schemas.openxmlformats.org/drawingml/2006/main" name="What is your favorite book? Celebrate Family Literacy Day by Slidesgo">
  <a:themeElements>
    <a:clrScheme name="Simple Light">
      <a:dk1>
        <a:srgbClr val="454943"/>
      </a:dk1>
      <a:lt1>
        <a:srgbClr val="5F6E59"/>
      </a:lt1>
      <a:dk2>
        <a:srgbClr val="904834"/>
      </a:dk2>
      <a:lt2>
        <a:srgbClr val="CBBCA4"/>
      </a:lt2>
      <a:accent1>
        <a:srgbClr val="F7F5E9"/>
      </a:accent1>
      <a:accent2>
        <a:srgbClr val="FFFFFF"/>
      </a:accent2>
      <a:accent3>
        <a:srgbClr val="FFFFFF"/>
      </a:accent3>
      <a:accent4>
        <a:srgbClr val="FFFFFF"/>
      </a:accent4>
      <a:accent5>
        <a:srgbClr val="FFFFFF"/>
      </a:accent5>
      <a:accent6>
        <a:srgbClr val="FFFFFF"/>
      </a:accent6>
      <a:hlink>
        <a:srgbClr val="45494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TotalTime>
  <Words>2034</Words>
  <Application>Microsoft Office PowerPoint</Application>
  <PresentationFormat>On-screen Show (16:9)</PresentationFormat>
  <Paragraphs>380</Paragraphs>
  <Slides>55</Slides>
  <Notes>55</Notes>
  <HiddenSlides>0</HiddenSlides>
  <MMClips>0</MMClips>
  <ScaleCrop>false</ScaleCrop>
  <HeadingPairs>
    <vt:vector size="6" baseType="variant">
      <vt:variant>
        <vt:lpstr>Fonts Used</vt:lpstr>
      </vt:variant>
      <vt:variant>
        <vt:i4>16</vt:i4>
      </vt:variant>
      <vt:variant>
        <vt:lpstr>Theme</vt:lpstr>
      </vt:variant>
      <vt:variant>
        <vt:i4>2</vt:i4>
      </vt:variant>
      <vt:variant>
        <vt:lpstr>Slide Titles</vt:lpstr>
      </vt:variant>
      <vt:variant>
        <vt:i4>55</vt:i4>
      </vt:variant>
    </vt:vector>
  </HeadingPairs>
  <TitlesOfParts>
    <vt:vector size="73" baseType="lpstr">
      <vt:lpstr>PT Sans</vt:lpstr>
      <vt:lpstr>Amatic SC</vt:lpstr>
      <vt:lpstr>Nunito Light</vt:lpstr>
      <vt:lpstr>Fira Sans Extra Condensed SemiBold</vt:lpstr>
      <vt:lpstr>Proxima Nova</vt:lpstr>
      <vt:lpstr>IBM Plex Serif SemiBold</vt:lpstr>
      <vt:lpstr>IBM Plex Serif</vt:lpstr>
      <vt:lpstr>Archivo</vt:lpstr>
      <vt:lpstr>Archivo Light</vt:lpstr>
      <vt:lpstr>Roboto Medium</vt:lpstr>
      <vt:lpstr>Times New Roman</vt:lpstr>
      <vt:lpstr>Calibri</vt:lpstr>
      <vt:lpstr>Anaheim</vt:lpstr>
      <vt:lpstr>Bebas Neue</vt:lpstr>
      <vt:lpstr>Playball</vt:lpstr>
      <vt:lpstr>Arial</vt:lpstr>
      <vt:lpstr>What is your favorite book? Celebrate Family Literacy Day by Slidesgo</vt:lpstr>
      <vt:lpstr>Slidesgo Final Pages</vt:lpstr>
      <vt:lpstr>Welcome to  Literacy Night!</vt:lpstr>
      <vt:lpstr>You will need… </vt:lpstr>
      <vt:lpstr>First…</vt:lpstr>
      <vt:lpstr>Second…</vt:lpstr>
      <vt:lpstr>Third…</vt:lpstr>
      <vt:lpstr>Contents of this template</vt:lpstr>
      <vt:lpstr>Let’s talk about books</vt:lpstr>
      <vt:lpstr>PowerPoint Presentation</vt:lpstr>
      <vt:lpstr>Reading importance</vt:lpstr>
      <vt:lpstr>Favorite books</vt:lpstr>
      <vt:lpstr>Favorite authors</vt:lpstr>
      <vt:lpstr>Reading traditions in my family</vt:lpstr>
      <vt:lpstr>My favorite book genres</vt:lpstr>
      <vt:lpstr>Awesome words</vt:lpstr>
      <vt:lpstr>My favorite book </vt:lpstr>
      <vt:lpstr>—Someone Famous</vt:lpstr>
      <vt:lpstr>A picture is worth a thousand words</vt:lpstr>
      <vt:lpstr>A picture always reinforces  the concept</vt:lpstr>
      <vt:lpstr>480,300</vt:lpstr>
      <vt:lpstr>9h 55m 23s</vt:lpstr>
      <vt:lpstr>Favorite themes</vt:lpstr>
      <vt:lpstr>My reading habits</vt:lpstr>
      <vt:lpstr>Reading week schedule</vt:lpstr>
      <vt:lpstr>How do I do a book summary?</vt:lpstr>
      <vt:lpstr>Worksheet for a review</vt:lpstr>
      <vt:lpstr>Computer mockup</vt:lpstr>
      <vt:lpstr>Tablet mockup</vt:lpstr>
      <vt:lpstr>Phone mockup</vt:lpstr>
      <vt:lpstr>This is a map</vt:lpstr>
      <vt:lpstr>How I enjoy a book</vt:lpstr>
      <vt:lpstr>Important things in a book</vt:lpstr>
      <vt:lpstr>Author's style differences</vt:lpstr>
      <vt:lpstr>Quantity of books read by trimester </vt:lpstr>
      <vt:lpstr>Our team</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Welcome to  Literacy Night!</dc:title>
  <dc:creator>Centers, Paige (Elizabeth)</dc:creator>
  <cp:lastModifiedBy>Centers, Paige (Elizabeth)</cp:lastModifiedBy>
  <cp:revision>4</cp:revision>
  <dcterms:modified xsi:type="dcterms:W3CDTF">2025-02-25T20:37:34Z</dcterms:modified>
</cp:coreProperties>
</file>